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12" r:id="rId4"/>
    <p:sldMasterId id="2147483861" r:id="rId5"/>
  </p:sldMasterIdLst>
  <p:notesMasterIdLst>
    <p:notesMasterId r:id="rId29"/>
  </p:notesMasterIdLst>
  <p:handoutMasterIdLst>
    <p:handoutMasterId r:id="rId30"/>
  </p:handoutMasterIdLst>
  <p:sldIdLst>
    <p:sldId id="375" r:id="rId6"/>
    <p:sldId id="399" r:id="rId7"/>
    <p:sldId id="380" r:id="rId8"/>
    <p:sldId id="435" r:id="rId9"/>
    <p:sldId id="490" r:id="rId10"/>
    <p:sldId id="421" r:id="rId11"/>
    <p:sldId id="491" r:id="rId12"/>
    <p:sldId id="492" r:id="rId13"/>
    <p:sldId id="420" r:id="rId14"/>
    <p:sldId id="494" r:id="rId15"/>
    <p:sldId id="495" r:id="rId16"/>
    <p:sldId id="496" r:id="rId17"/>
    <p:sldId id="481" r:id="rId18"/>
    <p:sldId id="493" r:id="rId19"/>
    <p:sldId id="498" r:id="rId20"/>
    <p:sldId id="497" r:id="rId21"/>
    <p:sldId id="499" r:id="rId22"/>
    <p:sldId id="485" r:id="rId23"/>
    <p:sldId id="500" r:id="rId24"/>
    <p:sldId id="501" r:id="rId25"/>
    <p:sldId id="486" r:id="rId26"/>
    <p:sldId id="482" r:id="rId27"/>
    <p:sldId id="298" r:id="rId28"/>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DDF1EF6-EE98-4CA5-B329-D4CA3E3FFC83}">
          <p14:sldIdLst>
            <p14:sldId id="375"/>
            <p14:sldId id="399"/>
            <p14:sldId id="380"/>
            <p14:sldId id="435"/>
            <p14:sldId id="490"/>
            <p14:sldId id="421"/>
            <p14:sldId id="491"/>
            <p14:sldId id="492"/>
            <p14:sldId id="420"/>
            <p14:sldId id="494"/>
            <p14:sldId id="495"/>
            <p14:sldId id="496"/>
            <p14:sldId id="481"/>
            <p14:sldId id="493"/>
            <p14:sldId id="498"/>
            <p14:sldId id="497"/>
            <p14:sldId id="499"/>
            <p14:sldId id="485"/>
            <p14:sldId id="500"/>
            <p14:sldId id="501"/>
            <p14:sldId id="486"/>
            <p14:sldId id="482"/>
            <p14:sldId id="298"/>
          </p14:sldIdLst>
        </p14:section>
        <p14:section name="Untitled Section" id="{20EA0A10-5248-47B2-874A-8F8E878B8105}">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2F5F2"/>
    <a:srgbClr val="56E5A8"/>
    <a:srgbClr val="FFFFFF"/>
    <a:srgbClr val="F5F5F5"/>
    <a:srgbClr val="EAEAEA"/>
    <a:srgbClr val="F2F2F2"/>
    <a:srgbClr val="323E48"/>
    <a:srgbClr val="6C747B"/>
    <a:srgbClr val="DDE2E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BE4072A-B6E5-4C94-A86D-0FD9A5C0A650}" v="1994" dt="2026-04-02T18:57:23.282"/>
  </p1510:revLst>
</p1510:revInfo>
</file>

<file path=ppt/tableStyles.xml><?xml version="1.0" encoding="utf-8"?>
<a:tblStyleLst xmlns:a="http://schemas.openxmlformats.org/drawingml/2006/main" def="{C083E6E3-FA7D-4D7B-A595-EF9225AFEA8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533" autoAdjust="0"/>
    <p:restoredTop sz="86091" autoAdjust="0"/>
  </p:normalViewPr>
  <p:slideViewPr>
    <p:cSldViewPr snapToGrid="0">
      <p:cViewPr varScale="1">
        <p:scale>
          <a:sx n="95" d="100"/>
          <a:sy n="95" d="100"/>
        </p:scale>
        <p:origin x="876" y="84"/>
      </p:cViewPr>
      <p:guideLst/>
    </p:cSldViewPr>
  </p:slideViewPr>
  <p:notesTextViewPr>
    <p:cViewPr>
      <p:scale>
        <a:sx n="3" d="2"/>
        <a:sy n="3" d="2"/>
      </p:scale>
      <p:origin x="0" y="0"/>
    </p:cViewPr>
  </p:notesTextViewPr>
  <p:sorterViewPr>
    <p:cViewPr>
      <p:scale>
        <a:sx n="100" d="100"/>
        <a:sy n="100" d="100"/>
      </p:scale>
      <p:origin x="0" y="-10692"/>
    </p:cViewPr>
  </p:sorterViewPr>
  <p:notesViewPr>
    <p:cSldViewPr snapToGrid="0">
      <p:cViewPr varScale="1">
        <p:scale>
          <a:sx n="78" d="100"/>
          <a:sy n="78" d="100"/>
        </p:scale>
        <p:origin x="3000"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handoutMaster" Target="handoutMasters/handoutMaster1.xml"/><Relationship Id="rId35" Type="http://schemas.microsoft.com/office/2016/11/relationships/changesInfo" Target="changesInfos/changesInfo1.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ry Trego" userId="d9b78c6c-8f85-4bd3-9d4a-ca75af5c3d1d" providerId="ADAL" clId="{1F2EED41-34CA-49BE-B27F-FE79F8970D32}"/>
    <pc:docChg chg="undo custSel addSld delSld modSld sldOrd modSection">
      <pc:chgData name="Cory Trego" userId="d9b78c6c-8f85-4bd3-9d4a-ca75af5c3d1d" providerId="ADAL" clId="{1F2EED41-34CA-49BE-B27F-FE79F8970D32}" dt="2026-04-02T18:57:23.282" v="9398" actId="20577"/>
      <pc:docMkLst>
        <pc:docMk/>
      </pc:docMkLst>
      <pc:sldChg chg="modSp mod">
        <pc:chgData name="Cory Trego" userId="d9b78c6c-8f85-4bd3-9d4a-ca75af5c3d1d" providerId="ADAL" clId="{1F2EED41-34CA-49BE-B27F-FE79F8970D32}" dt="2026-04-01T18:26:57.040" v="6351" actId="113"/>
        <pc:sldMkLst>
          <pc:docMk/>
          <pc:sldMk cId="2396871366" sldId="375"/>
        </pc:sldMkLst>
        <pc:spChg chg="mod">
          <ac:chgData name="Cory Trego" userId="d9b78c6c-8f85-4bd3-9d4a-ca75af5c3d1d" providerId="ADAL" clId="{1F2EED41-34CA-49BE-B27F-FE79F8970D32}" dt="2026-04-01T18:26:57.040" v="6351" actId="113"/>
          <ac:spMkLst>
            <pc:docMk/>
            <pc:sldMk cId="2396871366" sldId="375"/>
            <ac:spMk id="5" creationId="{4A92D070-06F3-6B2A-C3EE-7A2C28D735DC}"/>
          </ac:spMkLst>
        </pc:spChg>
        <pc:spChg chg="mod">
          <ac:chgData name="Cory Trego" userId="d9b78c6c-8f85-4bd3-9d4a-ca75af5c3d1d" providerId="ADAL" clId="{1F2EED41-34CA-49BE-B27F-FE79F8970D32}" dt="2026-03-31T18:01:03.081" v="27" actId="20577"/>
          <ac:spMkLst>
            <pc:docMk/>
            <pc:sldMk cId="2396871366" sldId="375"/>
            <ac:spMk id="7" creationId="{ACDCEB91-F879-6D62-0FCC-4ACB1BC8DA8E}"/>
          </ac:spMkLst>
        </pc:spChg>
      </pc:sldChg>
      <pc:sldChg chg="modSp mod modNotesTx">
        <pc:chgData name="Cory Trego" userId="d9b78c6c-8f85-4bd3-9d4a-ca75af5c3d1d" providerId="ADAL" clId="{1F2EED41-34CA-49BE-B27F-FE79F8970D32}" dt="2026-04-01T21:21:18.885" v="8899" actId="20577"/>
        <pc:sldMkLst>
          <pc:docMk/>
          <pc:sldMk cId="2632470761" sldId="399"/>
        </pc:sldMkLst>
        <pc:spChg chg="mod">
          <ac:chgData name="Cory Trego" userId="d9b78c6c-8f85-4bd3-9d4a-ca75af5c3d1d" providerId="ADAL" clId="{1F2EED41-34CA-49BE-B27F-FE79F8970D32}" dt="2026-04-01T18:27:01.753" v="6352" actId="113"/>
          <ac:spMkLst>
            <pc:docMk/>
            <pc:sldMk cId="2632470761" sldId="399"/>
            <ac:spMk id="3" creationId="{FDFC94A4-E235-41F8-AD27-A4B93B963AA1}"/>
          </ac:spMkLst>
        </pc:spChg>
        <pc:spChg chg="mod">
          <ac:chgData name="Cory Trego" userId="d9b78c6c-8f85-4bd3-9d4a-ca75af5c3d1d" providerId="ADAL" clId="{1F2EED41-34CA-49BE-B27F-FE79F8970D32}" dt="2026-03-31T18:02:09.195" v="57" actId="20577"/>
          <ac:spMkLst>
            <pc:docMk/>
            <pc:sldMk cId="2632470761" sldId="399"/>
            <ac:spMk id="6" creationId="{BF3DE894-5F75-A47B-35FB-67D776419BF0}"/>
          </ac:spMkLst>
        </pc:spChg>
        <pc:picChg chg="mod">
          <ac:chgData name="Cory Trego" userId="d9b78c6c-8f85-4bd3-9d4a-ca75af5c3d1d" providerId="ADAL" clId="{1F2EED41-34CA-49BE-B27F-FE79F8970D32}" dt="2026-03-31T21:48:49.148" v="4021" actId="14826"/>
          <ac:picMkLst>
            <pc:docMk/>
            <pc:sldMk cId="2632470761" sldId="399"/>
            <ac:picMk id="8" creationId="{45CBB046-0C43-F3AC-48F6-A7742EAB047E}"/>
          </ac:picMkLst>
        </pc:picChg>
      </pc:sldChg>
      <pc:sldChg chg="addSp delSp modSp add del mod delAnim modAnim modNotesTx">
        <pc:chgData name="Cory Trego" userId="d9b78c6c-8f85-4bd3-9d4a-ca75af5c3d1d" providerId="ADAL" clId="{1F2EED41-34CA-49BE-B27F-FE79F8970D32}" dt="2026-04-02T18:49:35.544" v="9383"/>
        <pc:sldMkLst>
          <pc:docMk/>
          <pc:sldMk cId="3676563248" sldId="420"/>
        </pc:sldMkLst>
        <pc:spChg chg="add del mod">
          <ac:chgData name="Cory Trego" userId="d9b78c6c-8f85-4bd3-9d4a-ca75af5c3d1d" providerId="ADAL" clId="{1F2EED41-34CA-49BE-B27F-FE79F8970D32}" dt="2026-04-01T18:35:47.499" v="6954" actId="931"/>
          <ac:spMkLst>
            <pc:docMk/>
            <pc:sldMk cId="3676563248" sldId="420"/>
            <ac:spMk id="4" creationId="{102FA36E-92D8-5E09-4ED7-A626AB03614D}"/>
          </ac:spMkLst>
        </pc:spChg>
        <pc:spChg chg="mod">
          <ac:chgData name="Cory Trego" userId="d9b78c6c-8f85-4bd3-9d4a-ca75af5c3d1d" providerId="ADAL" clId="{1F2EED41-34CA-49BE-B27F-FE79F8970D32}" dt="2026-04-01T21:03:13.499" v="8781" actId="255"/>
          <ac:spMkLst>
            <pc:docMk/>
            <pc:sldMk cId="3676563248" sldId="420"/>
            <ac:spMk id="6" creationId="{F4A8BBCA-4219-85D3-C96C-F870BFC8FE14}"/>
          </ac:spMkLst>
        </pc:spChg>
        <pc:spChg chg="mod">
          <ac:chgData name="Cory Trego" userId="d9b78c6c-8f85-4bd3-9d4a-ca75af5c3d1d" providerId="ADAL" clId="{1F2EED41-34CA-49BE-B27F-FE79F8970D32}" dt="2026-04-01T21:13:45.673" v="8819" actId="20577"/>
          <ac:spMkLst>
            <pc:docMk/>
            <pc:sldMk cId="3676563248" sldId="420"/>
            <ac:spMk id="8" creationId="{CCFC8467-0DC0-BE14-3334-26D2FF064321}"/>
          </ac:spMkLst>
        </pc:spChg>
        <pc:spChg chg="add del mod">
          <ac:chgData name="Cory Trego" userId="d9b78c6c-8f85-4bd3-9d4a-ca75af5c3d1d" providerId="ADAL" clId="{1F2EED41-34CA-49BE-B27F-FE79F8970D32}" dt="2026-04-01T18:36:44.429" v="6955" actId="931"/>
          <ac:spMkLst>
            <pc:docMk/>
            <pc:sldMk cId="3676563248" sldId="420"/>
            <ac:spMk id="9" creationId="{E1194242-81EA-F0BF-EDA0-6D0A41B6C786}"/>
          </ac:spMkLst>
        </pc:spChg>
        <pc:picChg chg="add mod ord">
          <ac:chgData name="Cory Trego" userId="d9b78c6c-8f85-4bd3-9d4a-ca75af5c3d1d" providerId="ADAL" clId="{1F2EED41-34CA-49BE-B27F-FE79F8970D32}" dt="2026-04-01T18:35:47.499" v="6954" actId="931"/>
          <ac:picMkLst>
            <pc:docMk/>
            <pc:sldMk cId="3676563248" sldId="420"/>
            <ac:picMk id="12" creationId="{0ED4CA15-2C65-9865-3E49-E2FF2B497326}"/>
          </ac:picMkLst>
        </pc:picChg>
        <pc:picChg chg="add mod ord">
          <ac:chgData name="Cory Trego" userId="d9b78c6c-8f85-4bd3-9d4a-ca75af5c3d1d" providerId="ADAL" clId="{1F2EED41-34CA-49BE-B27F-FE79F8970D32}" dt="2026-04-01T18:37:12.260" v="6956" actId="14826"/>
          <ac:picMkLst>
            <pc:docMk/>
            <pc:sldMk cId="3676563248" sldId="420"/>
            <ac:picMk id="15" creationId="{EAF5032D-B672-16DE-C776-9ED5B6AA8B4C}"/>
          </ac:picMkLst>
        </pc:picChg>
      </pc:sldChg>
      <pc:sldChg chg="addSp delSp modSp mod modAnim">
        <pc:chgData name="Cory Trego" userId="d9b78c6c-8f85-4bd3-9d4a-ca75af5c3d1d" providerId="ADAL" clId="{1F2EED41-34CA-49BE-B27F-FE79F8970D32}" dt="2026-04-01T20:58:32.032" v="8753" actId="20577"/>
        <pc:sldMkLst>
          <pc:docMk/>
          <pc:sldMk cId="1851160426" sldId="421"/>
        </pc:sldMkLst>
        <pc:spChg chg="mod">
          <ac:chgData name="Cory Trego" userId="d9b78c6c-8f85-4bd3-9d4a-ca75af5c3d1d" providerId="ADAL" clId="{1F2EED41-34CA-49BE-B27F-FE79F8970D32}" dt="2026-04-01T18:32:09.857" v="6394" actId="20577"/>
          <ac:spMkLst>
            <pc:docMk/>
            <pc:sldMk cId="1851160426" sldId="421"/>
            <ac:spMk id="2" creationId="{ABFA0619-272B-7EE3-94D2-6D701678CC17}"/>
          </ac:spMkLst>
        </pc:spChg>
        <pc:spChg chg="mod">
          <ac:chgData name="Cory Trego" userId="d9b78c6c-8f85-4bd3-9d4a-ca75af5c3d1d" providerId="ADAL" clId="{1F2EED41-34CA-49BE-B27F-FE79F8970D32}" dt="2026-04-01T20:58:32.032" v="8753" actId="20577"/>
          <ac:spMkLst>
            <pc:docMk/>
            <pc:sldMk cId="1851160426" sldId="421"/>
            <ac:spMk id="4" creationId="{F276DDB2-AD7A-CE49-F1B9-CDC695CC97D6}"/>
          </ac:spMkLst>
        </pc:spChg>
        <pc:spChg chg="add del mod">
          <ac:chgData name="Cory Trego" userId="d9b78c6c-8f85-4bd3-9d4a-ca75af5c3d1d" providerId="ADAL" clId="{1F2EED41-34CA-49BE-B27F-FE79F8970D32}" dt="2026-04-01T18:30:47.035" v="6355" actId="931"/>
          <ac:spMkLst>
            <pc:docMk/>
            <pc:sldMk cId="1851160426" sldId="421"/>
            <ac:spMk id="5" creationId="{0E647134-8B43-0A7F-E09E-84673A21D9D3}"/>
          </ac:spMkLst>
        </pc:spChg>
        <pc:spChg chg="add del mod">
          <ac:chgData name="Cory Trego" userId="d9b78c6c-8f85-4bd3-9d4a-ca75af5c3d1d" providerId="ADAL" clId="{1F2EED41-34CA-49BE-B27F-FE79F8970D32}" dt="2026-04-01T18:31:01.627" v="6356" actId="931"/>
          <ac:spMkLst>
            <pc:docMk/>
            <pc:sldMk cId="1851160426" sldId="421"/>
            <ac:spMk id="7" creationId="{730C4EEB-E16F-BC48-8946-D7209B835AFD}"/>
          </ac:spMkLst>
        </pc:spChg>
        <pc:spChg chg="add del mod">
          <ac:chgData name="Cory Trego" userId="d9b78c6c-8f85-4bd3-9d4a-ca75af5c3d1d" providerId="ADAL" clId="{1F2EED41-34CA-49BE-B27F-FE79F8970D32}" dt="2026-04-01T18:31:20.011" v="6357" actId="931"/>
          <ac:spMkLst>
            <pc:docMk/>
            <pc:sldMk cId="1851160426" sldId="421"/>
            <ac:spMk id="9" creationId="{5B8EBF13-2E7B-285B-E942-1B117CFCDF71}"/>
          </ac:spMkLst>
        </pc:spChg>
        <pc:picChg chg="add mod ord">
          <ac:chgData name="Cory Trego" userId="d9b78c6c-8f85-4bd3-9d4a-ca75af5c3d1d" providerId="ADAL" clId="{1F2EED41-34CA-49BE-B27F-FE79F8970D32}" dt="2026-04-01T18:30:47.035" v="6355" actId="931"/>
          <ac:picMkLst>
            <pc:docMk/>
            <pc:sldMk cId="1851160426" sldId="421"/>
            <ac:picMk id="11" creationId="{BD823037-4542-CB7F-0CE9-50C3BF13FE64}"/>
          </ac:picMkLst>
        </pc:picChg>
        <pc:picChg chg="del">
          <ac:chgData name="Cory Trego" userId="d9b78c6c-8f85-4bd3-9d4a-ca75af5c3d1d" providerId="ADAL" clId="{1F2EED41-34CA-49BE-B27F-FE79F8970D32}" dt="2026-04-01T15:40:13.661" v="4750" actId="478"/>
          <ac:picMkLst>
            <pc:docMk/>
            <pc:sldMk cId="1851160426" sldId="421"/>
            <ac:picMk id="12" creationId="{485BB58C-638E-A3BB-5CDB-3CADBBECBD67}"/>
          </ac:picMkLst>
        </pc:picChg>
        <pc:picChg chg="del">
          <ac:chgData name="Cory Trego" userId="d9b78c6c-8f85-4bd3-9d4a-ca75af5c3d1d" providerId="ADAL" clId="{1F2EED41-34CA-49BE-B27F-FE79F8970D32}" dt="2026-04-01T15:40:16.936" v="4752" actId="478"/>
          <ac:picMkLst>
            <pc:docMk/>
            <pc:sldMk cId="1851160426" sldId="421"/>
            <ac:picMk id="14" creationId="{C8E7D5C6-FE1F-C20F-8021-3392A9A3402B}"/>
          </ac:picMkLst>
        </pc:picChg>
        <pc:picChg chg="add mod ord">
          <ac:chgData name="Cory Trego" userId="d9b78c6c-8f85-4bd3-9d4a-ca75af5c3d1d" providerId="ADAL" clId="{1F2EED41-34CA-49BE-B27F-FE79F8970D32}" dt="2026-04-01T18:31:01.627" v="6356" actId="931"/>
          <ac:picMkLst>
            <pc:docMk/>
            <pc:sldMk cId="1851160426" sldId="421"/>
            <ac:picMk id="15" creationId="{FC76D0CE-3C32-3B3C-7105-F4B1D8D27BFE}"/>
          </ac:picMkLst>
        </pc:picChg>
        <pc:picChg chg="add mod ord">
          <ac:chgData name="Cory Trego" userId="d9b78c6c-8f85-4bd3-9d4a-ca75af5c3d1d" providerId="ADAL" clId="{1F2EED41-34CA-49BE-B27F-FE79F8970D32}" dt="2026-04-01T18:31:20.011" v="6357" actId="931"/>
          <ac:picMkLst>
            <pc:docMk/>
            <pc:sldMk cId="1851160426" sldId="421"/>
            <ac:picMk id="17" creationId="{9173A765-3927-36EF-50BB-FC0BC619F589}"/>
          </ac:picMkLst>
        </pc:picChg>
        <pc:picChg chg="del">
          <ac:chgData name="Cory Trego" userId="d9b78c6c-8f85-4bd3-9d4a-ca75af5c3d1d" providerId="ADAL" clId="{1F2EED41-34CA-49BE-B27F-FE79F8970D32}" dt="2026-04-01T15:40:15.426" v="4751" actId="478"/>
          <ac:picMkLst>
            <pc:docMk/>
            <pc:sldMk cId="1851160426" sldId="421"/>
            <ac:picMk id="20" creationId="{6B296407-0172-D64C-3E98-59DC4C159166}"/>
          </ac:picMkLst>
        </pc:picChg>
      </pc:sldChg>
      <pc:sldChg chg="del">
        <pc:chgData name="Cory Trego" userId="d9b78c6c-8f85-4bd3-9d4a-ca75af5c3d1d" providerId="ADAL" clId="{1F2EED41-34CA-49BE-B27F-FE79F8970D32}" dt="2026-04-01T15:39:57.111" v="4749" actId="47"/>
        <pc:sldMkLst>
          <pc:docMk/>
          <pc:sldMk cId="824513549" sldId="423"/>
        </pc:sldMkLst>
      </pc:sldChg>
      <pc:sldChg chg="del">
        <pc:chgData name="Cory Trego" userId="d9b78c6c-8f85-4bd3-9d4a-ca75af5c3d1d" providerId="ADAL" clId="{1F2EED41-34CA-49BE-B27F-FE79F8970D32}" dt="2026-04-01T16:15:18.499" v="6329" actId="47"/>
        <pc:sldMkLst>
          <pc:docMk/>
          <pc:sldMk cId="3464529684" sldId="428"/>
        </pc:sldMkLst>
      </pc:sldChg>
      <pc:sldChg chg="delSp modSp mod modAnim">
        <pc:chgData name="Cory Trego" userId="d9b78c6c-8f85-4bd3-9d4a-ca75af5c3d1d" providerId="ADAL" clId="{1F2EED41-34CA-49BE-B27F-FE79F8970D32}" dt="2026-04-01T18:30:01.846" v="6354" actId="20577"/>
        <pc:sldMkLst>
          <pc:docMk/>
          <pc:sldMk cId="2277753147" sldId="435"/>
        </pc:sldMkLst>
        <pc:spChg chg="mod">
          <ac:chgData name="Cory Trego" userId="d9b78c6c-8f85-4bd3-9d4a-ca75af5c3d1d" providerId="ADAL" clId="{1F2EED41-34CA-49BE-B27F-FE79F8970D32}" dt="2026-04-01T18:30:01.846" v="6354" actId="20577"/>
          <ac:spMkLst>
            <pc:docMk/>
            <pc:sldMk cId="2277753147" sldId="435"/>
            <ac:spMk id="3" creationId="{817E40BF-459A-26B5-DD00-FD90CEB9C3A9}"/>
          </ac:spMkLst>
        </pc:spChg>
      </pc:sldChg>
      <pc:sldChg chg="del">
        <pc:chgData name="Cory Trego" userId="d9b78c6c-8f85-4bd3-9d4a-ca75af5c3d1d" providerId="ADAL" clId="{1F2EED41-34CA-49BE-B27F-FE79F8970D32}" dt="2026-04-01T15:58:03.961" v="4754" actId="47"/>
        <pc:sldMkLst>
          <pc:docMk/>
          <pc:sldMk cId="544440984" sldId="452"/>
        </pc:sldMkLst>
      </pc:sldChg>
      <pc:sldChg chg="del">
        <pc:chgData name="Cory Trego" userId="d9b78c6c-8f85-4bd3-9d4a-ca75af5c3d1d" providerId="ADAL" clId="{1F2EED41-34CA-49BE-B27F-FE79F8970D32}" dt="2026-04-01T16:07:14.195" v="5466" actId="47"/>
        <pc:sldMkLst>
          <pc:docMk/>
          <pc:sldMk cId="3025429838" sldId="453"/>
        </pc:sldMkLst>
      </pc:sldChg>
      <pc:sldChg chg="del">
        <pc:chgData name="Cory Trego" userId="d9b78c6c-8f85-4bd3-9d4a-ca75af5c3d1d" providerId="ADAL" clId="{1F2EED41-34CA-49BE-B27F-FE79F8970D32}" dt="2026-04-01T16:07:13.524" v="5465" actId="47"/>
        <pc:sldMkLst>
          <pc:docMk/>
          <pc:sldMk cId="4007333300" sldId="455"/>
        </pc:sldMkLst>
      </pc:sldChg>
      <pc:sldChg chg="del">
        <pc:chgData name="Cory Trego" userId="d9b78c6c-8f85-4bd3-9d4a-ca75af5c3d1d" providerId="ADAL" clId="{1F2EED41-34CA-49BE-B27F-FE79F8970D32}" dt="2026-04-01T16:07:09.929" v="5464" actId="47"/>
        <pc:sldMkLst>
          <pc:docMk/>
          <pc:sldMk cId="438737110" sldId="458"/>
        </pc:sldMkLst>
      </pc:sldChg>
      <pc:sldChg chg="modSp del modAnim">
        <pc:chgData name="Cory Trego" userId="d9b78c6c-8f85-4bd3-9d4a-ca75af5c3d1d" providerId="ADAL" clId="{1F2EED41-34CA-49BE-B27F-FE79F8970D32}" dt="2026-04-01T16:15:49.863" v="6332" actId="47"/>
        <pc:sldMkLst>
          <pc:docMk/>
          <pc:sldMk cId="4154973281" sldId="480"/>
        </pc:sldMkLst>
        <pc:spChg chg="mod">
          <ac:chgData name="Cory Trego" userId="d9b78c6c-8f85-4bd3-9d4a-ca75af5c3d1d" providerId="ADAL" clId="{1F2EED41-34CA-49BE-B27F-FE79F8970D32}" dt="2026-04-01T16:15:44.006" v="6331" actId="20577"/>
          <ac:spMkLst>
            <pc:docMk/>
            <pc:sldMk cId="4154973281" sldId="480"/>
            <ac:spMk id="4" creationId="{5F9B3315-FA40-9586-C9AB-C31D80CF5083}"/>
          </ac:spMkLst>
        </pc:spChg>
      </pc:sldChg>
      <pc:sldChg chg="addSp delSp modSp mod ord modAnim">
        <pc:chgData name="Cory Trego" userId="d9b78c6c-8f85-4bd3-9d4a-ca75af5c3d1d" providerId="ADAL" clId="{1F2EED41-34CA-49BE-B27F-FE79F8970D32}" dt="2026-04-02T18:44:48.680" v="9329" actId="20577"/>
        <pc:sldMkLst>
          <pc:docMk/>
          <pc:sldMk cId="2992282173" sldId="481"/>
        </pc:sldMkLst>
        <pc:spChg chg="add del mod">
          <ac:chgData name="Cory Trego" userId="d9b78c6c-8f85-4bd3-9d4a-ca75af5c3d1d" providerId="ADAL" clId="{1F2EED41-34CA-49BE-B27F-FE79F8970D32}" dt="2026-04-01T18:47:25.695" v="8375"/>
          <ac:spMkLst>
            <pc:docMk/>
            <pc:sldMk cId="2992282173" sldId="481"/>
            <ac:spMk id="3" creationId="{EA928458-BFB8-ADEB-47D3-35F75405B313}"/>
          </ac:spMkLst>
        </pc:spChg>
        <pc:spChg chg="add del mod">
          <ac:chgData name="Cory Trego" userId="d9b78c6c-8f85-4bd3-9d4a-ca75af5c3d1d" providerId="ADAL" clId="{1F2EED41-34CA-49BE-B27F-FE79F8970D32}" dt="2026-04-01T18:46:49.381" v="8374"/>
          <ac:spMkLst>
            <pc:docMk/>
            <pc:sldMk cId="2992282173" sldId="481"/>
            <ac:spMk id="5" creationId="{33EEBF72-439A-60DC-4941-AFB132D4CA33}"/>
          </ac:spMkLst>
        </pc:spChg>
        <pc:spChg chg="add del mod">
          <ac:chgData name="Cory Trego" userId="d9b78c6c-8f85-4bd3-9d4a-ca75af5c3d1d" providerId="ADAL" clId="{1F2EED41-34CA-49BE-B27F-FE79F8970D32}" dt="2026-04-01T18:46:25.455" v="8373"/>
          <ac:spMkLst>
            <pc:docMk/>
            <pc:sldMk cId="2992282173" sldId="481"/>
            <ac:spMk id="7" creationId="{2F31A7FE-866A-5874-BC75-86BDDF0B9F2A}"/>
          </ac:spMkLst>
        </pc:spChg>
        <pc:spChg chg="mod ord">
          <ac:chgData name="Cory Trego" userId="d9b78c6c-8f85-4bd3-9d4a-ca75af5c3d1d" providerId="ADAL" clId="{1F2EED41-34CA-49BE-B27F-FE79F8970D32}" dt="2026-04-02T18:44:48.680" v="9329" actId="20577"/>
          <ac:spMkLst>
            <pc:docMk/>
            <pc:sldMk cId="2992282173" sldId="481"/>
            <ac:spMk id="8" creationId="{F8A10FF3-3625-2548-1636-FC472A9A2D96}"/>
          </ac:spMkLst>
        </pc:spChg>
        <pc:spChg chg="del">
          <ac:chgData name="Cory Trego" userId="d9b78c6c-8f85-4bd3-9d4a-ca75af5c3d1d" providerId="ADAL" clId="{1F2EED41-34CA-49BE-B27F-FE79F8970D32}" dt="2026-04-01T18:47:40.312" v="8376" actId="26606"/>
          <ac:spMkLst>
            <pc:docMk/>
            <pc:sldMk cId="2992282173" sldId="481"/>
            <ac:spMk id="10" creationId="{9C711FA0-D39F-6F81-067A-483E3C1AAFB0}"/>
          </ac:spMkLst>
        </pc:spChg>
        <pc:spChg chg="mod ord">
          <ac:chgData name="Cory Trego" userId="d9b78c6c-8f85-4bd3-9d4a-ca75af5c3d1d" providerId="ADAL" clId="{1F2EED41-34CA-49BE-B27F-FE79F8970D32}" dt="2026-04-01T18:47:40.312" v="8376" actId="26606"/>
          <ac:spMkLst>
            <pc:docMk/>
            <pc:sldMk cId="2992282173" sldId="481"/>
            <ac:spMk id="16" creationId="{EC18AC37-3D8F-142A-469C-5D2538CF83EA}"/>
          </ac:spMkLst>
        </pc:spChg>
        <pc:spChg chg="add del">
          <ac:chgData name="Cory Trego" userId="d9b78c6c-8f85-4bd3-9d4a-ca75af5c3d1d" providerId="ADAL" clId="{1F2EED41-34CA-49BE-B27F-FE79F8970D32}" dt="2026-04-01T18:47:56.095" v="8379" actId="478"/>
          <ac:spMkLst>
            <pc:docMk/>
            <pc:sldMk cId="2992282173" sldId="481"/>
            <ac:spMk id="23" creationId="{012A4003-5F11-9106-1778-B85203AA56E6}"/>
          </ac:spMkLst>
        </pc:spChg>
        <pc:spChg chg="add">
          <ac:chgData name="Cory Trego" userId="d9b78c6c-8f85-4bd3-9d4a-ca75af5c3d1d" providerId="ADAL" clId="{1F2EED41-34CA-49BE-B27F-FE79F8970D32}" dt="2026-04-01T18:47:40.312" v="8376" actId="26606"/>
          <ac:spMkLst>
            <pc:docMk/>
            <pc:sldMk cId="2992282173" sldId="481"/>
            <ac:spMk id="25" creationId="{89B751DE-1238-90E5-C50E-300B91A64B7E}"/>
          </ac:spMkLst>
        </pc:spChg>
        <pc:picChg chg="add mod">
          <ac:chgData name="Cory Trego" userId="d9b78c6c-8f85-4bd3-9d4a-ca75af5c3d1d" providerId="ADAL" clId="{1F2EED41-34CA-49BE-B27F-FE79F8970D32}" dt="2026-04-01T18:45:48.489" v="8372"/>
          <ac:picMkLst>
            <pc:docMk/>
            <pc:sldMk cId="2992282173" sldId="481"/>
            <ac:picMk id="11" creationId="{A2F3D9CB-C77A-DE0A-C777-81231403F83D}"/>
          </ac:picMkLst>
        </pc:picChg>
        <pc:picChg chg="add mod">
          <ac:chgData name="Cory Trego" userId="d9b78c6c-8f85-4bd3-9d4a-ca75af5c3d1d" providerId="ADAL" clId="{1F2EED41-34CA-49BE-B27F-FE79F8970D32}" dt="2026-04-01T18:47:40.312" v="8376" actId="26606"/>
          <ac:picMkLst>
            <pc:docMk/>
            <pc:sldMk cId="2992282173" sldId="481"/>
            <ac:picMk id="14" creationId="{198C1B12-3190-8365-3B72-546410F027C6}"/>
          </ac:picMkLst>
        </pc:picChg>
        <pc:picChg chg="add mod ord">
          <ac:chgData name="Cory Trego" userId="d9b78c6c-8f85-4bd3-9d4a-ca75af5c3d1d" providerId="ADAL" clId="{1F2EED41-34CA-49BE-B27F-FE79F8970D32}" dt="2026-04-01T18:47:40.312" v="8376" actId="26606"/>
          <ac:picMkLst>
            <pc:docMk/>
            <pc:sldMk cId="2992282173" sldId="481"/>
            <ac:picMk id="15" creationId="{C1020FE6-985B-2A28-BA31-22940D0A9C2C}"/>
          </ac:picMkLst>
        </pc:picChg>
        <pc:picChg chg="add mod">
          <ac:chgData name="Cory Trego" userId="d9b78c6c-8f85-4bd3-9d4a-ca75af5c3d1d" providerId="ADAL" clId="{1F2EED41-34CA-49BE-B27F-FE79F8970D32}" dt="2026-04-01T18:47:40.312" v="8376" actId="26606"/>
          <ac:picMkLst>
            <pc:docMk/>
            <pc:sldMk cId="2992282173" sldId="481"/>
            <ac:picMk id="18" creationId="{6408CA24-8DBC-7C58-0AE5-A905BCBF293E}"/>
          </ac:picMkLst>
        </pc:picChg>
      </pc:sldChg>
      <pc:sldChg chg="modSp mod modAnim">
        <pc:chgData name="Cory Trego" userId="d9b78c6c-8f85-4bd3-9d4a-ca75af5c3d1d" providerId="ADAL" clId="{1F2EED41-34CA-49BE-B27F-FE79F8970D32}" dt="2026-04-01T18:56:30.515" v="8670" actId="14826"/>
        <pc:sldMkLst>
          <pc:docMk/>
          <pc:sldMk cId="543438344" sldId="482"/>
        </pc:sldMkLst>
        <pc:spChg chg="mod">
          <ac:chgData name="Cory Trego" userId="d9b78c6c-8f85-4bd3-9d4a-ca75af5c3d1d" providerId="ADAL" clId="{1F2EED41-34CA-49BE-B27F-FE79F8970D32}" dt="2026-04-01T16:16:22.295" v="6350"/>
          <ac:spMkLst>
            <pc:docMk/>
            <pc:sldMk cId="543438344" sldId="482"/>
            <ac:spMk id="2" creationId="{1BCAE448-F8C2-C70C-4A87-7CD5E83A8A47}"/>
          </ac:spMkLst>
        </pc:spChg>
        <pc:spChg chg="mod">
          <ac:chgData name="Cory Trego" userId="d9b78c6c-8f85-4bd3-9d4a-ca75af5c3d1d" providerId="ADAL" clId="{1F2EED41-34CA-49BE-B27F-FE79F8970D32}" dt="2026-04-01T18:55:50.881" v="8668" actId="20577"/>
          <ac:spMkLst>
            <pc:docMk/>
            <pc:sldMk cId="543438344" sldId="482"/>
            <ac:spMk id="10" creationId="{E305A5B1-9281-F81E-9836-FD4B2C399B9D}"/>
          </ac:spMkLst>
        </pc:spChg>
        <pc:picChg chg="mod">
          <ac:chgData name="Cory Trego" userId="d9b78c6c-8f85-4bd3-9d4a-ca75af5c3d1d" providerId="ADAL" clId="{1F2EED41-34CA-49BE-B27F-FE79F8970D32}" dt="2026-04-01T18:56:30.515" v="8670" actId="14826"/>
          <ac:picMkLst>
            <pc:docMk/>
            <pc:sldMk cId="543438344" sldId="482"/>
            <ac:picMk id="22" creationId="{CD7733C4-2DE8-753E-02DB-64F2DBF347B6}"/>
          </ac:picMkLst>
        </pc:picChg>
        <pc:picChg chg="mod">
          <ac:chgData name="Cory Trego" userId="d9b78c6c-8f85-4bd3-9d4a-ca75af5c3d1d" providerId="ADAL" clId="{1F2EED41-34CA-49BE-B27F-FE79F8970D32}" dt="2026-04-01T18:56:02.767" v="8669" actId="14826"/>
          <ac:picMkLst>
            <pc:docMk/>
            <pc:sldMk cId="543438344" sldId="482"/>
            <ac:picMk id="26" creationId="{EAF3F45C-019B-2A18-590A-F7BA91FEAB77}"/>
          </ac:picMkLst>
        </pc:picChg>
      </pc:sldChg>
      <pc:sldChg chg="del">
        <pc:chgData name="Cory Trego" userId="d9b78c6c-8f85-4bd3-9d4a-ca75af5c3d1d" providerId="ADAL" clId="{1F2EED41-34CA-49BE-B27F-FE79F8970D32}" dt="2026-04-01T16:07:14.718" v="5467" actId="47"/>
        <pc:sldMkLst>
          <pc:docMk/>
          <pc:sldMk cId="1441692325" sldId="484"/>
        </pc:sldMkLst>
      </pc:sldChg>
      <pc:sldChg chg="modSp mod ord modAnim modNotesTx">
        <pc:chgData name="Cory Trego" userId="d9b78c6c-8f85-4bd3-9d4a-ca75af5c3d1d" providerId="ADAL" clId="{1F2EED41-34CA-49BE-B27F-FE79F8970D32}" dt="2026-04-01T21:37:25.791" v="9261" actId="20577"/>
        <pc:sldMkLst>
          <pc:docMk/>
          <pc:sldMk cId="2656131813" sldId="485"/>
        </pc:sldMkLst>
        <pc:spChg chg="mod">
          <ac:chgData name="Cory Trego" userId="d9b78c6c-8f85-4bd3-9d4a-ca75af5c3d1d" providerId="ADAL" clId="{1F2EED41-34CA-49BE-B27F-FE79F8970D32}" dt="2026-04-01T16:07:45.924" v="5518" actId="20577"/>
          <ac:spMkLst>
            <pc:docMk/>
            <pc:sldMk cId="2656131813" sldId="485"/>
            <ac:spMk id="2" creationId="{61118F40-D4F3-77D4-F9DA-D3133667D1C7}"/>
          </ac:spMkLst>
        </pc:spChg>
        <pc:spChg chg="mod">
          <ac:chgData name="Cory Trego" userId="d9b78c6c-8f85-4bd3-9d4a-ca75af5c3d1d" providerId="ADAL" clId="{1F2EED41-34CA-49BE-B27F-FE79F8970D32}" dt="2026-04-01T21:37:06.528" v="9203" actId="20577"/>
          <ac:spMkLst>
            <pc:docMk/>
            <pc:sldMk cId="2656131813" sldId="485"/>
            <ac:spMk id="3" creationId="{B1C27162-2ECF-0A78-E6B8-DF201A2D77BD}"/>
          </ac:spMkLst>
        </pc:spChg>
      </pc:sldChg>
      <pc:sldChg chg="addSp delSp modSp mod">
        <pc:chgData name="Cory Trego" userId="d9b78c6c-8f85-4bd3-9d4a-ca75af5c3d1d" providerId="ADAL" clId="{1F2EED41-34CA-49BE-B27F-FE79F8970D32}" dt="2026-04-01T18:55:08.694" v="8631" actId="931"/>
        <pc:sldMkLst>
          <pc:docMk/>
          <pc:sldMk cId="2483123979" sldId="486"/>
        </pc:sldMkLst>
        <pc:spChg chg="mod">
          <ac:chgData name="Cory Trego" userId="d9b78c6c-8f85-4bd3-9d4a-ca75af5c3d1d" providerId="ADAL" clId="{1F2EED41-34CA-49BE-B27F-FE79F8970D32}" dt="2026-04-01T16:16:02.918" v="6348" actId="20577"/>
          <ac:spMkLst>
            <pc:docMk/>
            <pc:sldMk cId="2483123979" sldId="486"/>
            <ac:spMk id="2" creationId="{E84F142B-91BA-9E01-8B5B-E3B288450D9C}"/>
          </ac:spMkLst>
        </pc:spChg>
        <pc:spChg chg="add del mod">
          <ac:chgData name="Cory Trego" userId="d9b78c6c-8f85-4bd3-9d4a-ca75af5c3d1d" providerId="ADAL" clId="{1F2EED41-34CA-49BE-B27F-FE79F8970D32}" dt="2026-04-01T18:55:08.694" v="8631" actId="931"/>
          <ac:spMkLst>
            <pc:docMk/>
            <pc:sldMk cId="2483123979" sldId="486"/>
            <ac:spMk id="4" creationId="{4D5E0742-45FA-C614-61A2-0D7AE337D5B4}"/>
          </ac:spMkLst>
        </pc:spChg>
        <pc:spChg chg="mod">
          <ac:chgData name="Cory Trego" userId="d9b78c6c-8f85-4bd3-9d4a-ca75af5c3d1d" providerId="ADAL" clId="{1F2EED41-34CA-49BE-B27F-FE79F8970D32}" dt="2026-04-01T16:15:03.751" v="6328" actId="14100"/>
          <ac:spMkLst>
            <pc:docMk/>
            <pc:sldMk cId="2483123979" sldId="486"/>
            <ac:spMk id="5" creationId="{D0912EA8-A056-D082-57F8-E9B0AD7F449F}"/>
          </ac:spMkLst>
        </pc:spChg>
        <pc:picChg chg="add mod ord">
          <ac:chgData name="Cory Trego" userId="d9b78c6c-8f85-4bd3-9d4a-ca75af5c3d1d" providerId="ADAL" clId="{1F2EED41-34CA-49BE-B27F-FE79F8970D32}" dt="2026-04-01T18:55:08.694" v="8631" actId="931"/>
          <ac:picMkLst>
            <pc:docMk/>
            <pc:sldMk cId="2483123979" sldId="486"/>
            <ac:picMk id="8" creationId="{B5DA49DA-C7F9-E630-1A21-A00CC46279FA}"/>
          </ac:picMkLst>
        </pc:picChg>
        <pc:picChg chg="del">
          <ac:chgData name="Cory Trego" userId="d9b78c6c-8f85-4bd3-9d4a-ca75af5c3d1d" providerId="ADAL" clId="{1F2EED41-34CA-49BE-B27F-FE79F8970D32}" dt="2026-04-01T16:09:50.411" v="5709" actId="478"/>
          <ac:picMkLst>
            <pc:docMk/>
            <pc:sldMk cId="2483123979" sldId="486"/>
            <ac:picMk id="10" creationId="{FE5FC5E0-27D3-58E1-990A-574A83C1F023}"/>
          </ac:picMkLst>
        </pc:picChg>
      </pc:sldChg>
      <pc:sldChg chg="del">
        <pc:chgData name="Cory Trego" userId="d9b78c6c-8f85-4bd3-9d4a-ca75af5c3d1d" providerId="ADAL" clId="{1F2EED41-34CA-49BE-B27F-FE79F8970D32}" dt="2026-04-01T16:15:26.433" v="6330" actId="47"/>
        <pc:sldMkLst>
          <pc:docMk/>
          <pc:sldMk cId="3123148786" sldId="488"/>
        </pc:sldMkLst>
      </pc:sldChg>
      <pc:sldChg chg="del">
        <pc:chgData name="Cory Trego" userId="d9b78c6c-8f85-4bd3-9d4a-ca75af5c3d1d" providerId="ADAL" clId="{1F2EED41-34CA-49BE-B27F-FE79F8970D32}" dt="2026-04-01T15:58:02.323" v="4753" actId="47"/>
        <pc:sldMkLst>
          <pc:docMk/>
          <pc:sldMk cId="3398148479" sldId="489"/>
        </pc:sldMkLst>
      </pc:sldChg>
      <pc:sldChg chg="addSp delSp modSp add mod modClrScheme modAnim chgLayout">
        <pc:chgData name="Cory Trego" userId="d9b78c6c-8f85-4bd3-9d4a-ca75af5c3d1d" providerId="ADAL" clId="{1F2EED41-34CA-49BE-B27F-FE79F8970D32}" dt="2026-03-31T20:26:42.426" v="1654" actId="20577"/>
        <pc:sldMkLst>
          <pc:docMk/>
          <pc:sldMk cId="1933880856" sldId="490"/>
        </pc:sldMkLst>
        <pc:spChg chg="mod ord">
          <ac:chgData name="Cory Trego" userId="d9b78c6c-8f85-4bd3-9d4a-ca75af5c3d1d" providerId="ADAL" clId="{1F2EED41-34CA-49BE-B27F-FE79F8970D32}" dt="2026-03-31T18:15:39.153" v="696" actId="700"/>
          <ac:spMkLst>
            <pc:docMk/>
            <pc:sldMk cId="1933880856" sldId="490"/>
            <ac:spMk id="2" creationId="{7E166706-05F9-FD45-D4E4-704EC5E5A707}"/>
          </ac:spMkLst>
        </pc:spChg>
        <pc:spChg chg="mod ord">
          <ac:chgData name="Cory Trego" userId="d9b78c6c-8f85-4bd3-9d4a-ca75af5c3d1d" providerId="ADAL" clId="{1F2EED41-34CA-49BE-B27F-FE79F8970D32}" dt="2026-03-31T20:26:42.426" v="1654" actId="20577"/>
          <ac:spMkLst>
            <pc:docMk/>
            <pc:sldMk cId="1933880856" sldId="490"/>
            <ac:spMk id="3" creationId="{E043F8F1-5800-FED8-6B6E-6D0E4B1A4A16}"/>
          </ac:spMkLst>
        </pc:spChg>
        <pc:picChg chg="add mod">
          <ac:chgData name="Cory Trego" userId="d9b78c6c-8f85-4bd3-9d4a-ca75af5c3d1d" providerId="ADAL" clId="{1F2EED41-34CA-49BE-B27F-FE79F8970D32}" dt="2026-03-31T18:16:36.396" v="702" actId="1076"/>
          <ac:picMkLst>
            <pc:docMk/>
            <pc:sldMk cId="1933880856" sldId="490"/>
            <ac:picMk id="5" creationId="{6F2D9F63-C360-E079-3E8D-F803980D2282}"/>
          </ac:picMkLst>
        </pc:picChg>
      </pc:sldChg>
      <pc:sldChg chg="addSp delSp modSp new mod modAnim modNotesTx">
        <pc:chgData name="Cory Trego" userId="d9b78c6c-8f85-4bd3-9d4a-ca75af5c3d1d" providerId="ADAL" clId="{1F2EED41-34CA-49BE-B27F-FE79F8970D32}" dt="2026-04-02T18:46:43.943" v="9379"/>
        <pc:sldMkLst>
          <pc:docMk/>
          <pc:sldMk cId="1850123317" sldId="491"/>
        </pc:sldMkLst>
        <pc:spChg chg="mod">
          <ac:chgData name="Cory Trego" userId="d9b78c6c-8f85-4bd3-9d4a-ca75af5c3d1d" providerId="ADAL" clId="{1F2EED41-34CA-49BE-B27F-FE79F8970D32}" dt="2026-04-01T21:02:38.031" v="8775" actId="255"/>
          <ac:spMkLst>
            <pc:docMk/>
            <pc:sldMk cId="1850123317" sldId="491"/>
            <ac:spMk id="2" creationId="{C6664633-C1CA-7BC7-EE4D-D24C1F67A64A}"/>
          </ac:spMkLst>
        </pc:spChg>
        <pc:picChg chg="add mod">
          <ac:chgData name="Cory Trego" userId="d9b78c6c-8f85-4bd3-9d4a-ca75af5c3d1d" providerId="ADAL" clId="{1F2EED41-34CA-49BE-B27F-FE79F8970D32}" dt="2026-04-01T21:26:18.105" v="8932" actId="14100"/>
          <ac:picMkLst>
            <pc:docMk/>
            <pc:sldMk cId="1850123317" sldId="491"/>
            <ac:picMk id="3" creationId="{3BA61496-D016-8CBD-E914-51CD79EE9E6D}"/>
          </ac:picMkLst>
        </pc:picChg>
        <pc:picChg chg="add mod">
          <ac:chgData name="Cory Trego" userId="d9b78c6c-8f85-4bd3-9d4a-ca75af5c3d1d" providerId="ADAL" clId="{1F2EED41-34CA-49BE-B27F-FE79F8970D32}" dt="2026-04-01T21:25:38.929" v="8922" actId="1076"/>
          <ac:picMkLst>
            <pc:docMk/>
            <pc:sldMk cId="1850123317" sldId="491"/>
            <ac:picMk id="5" creationId="{6740150B-10BD-DEA8-035C-3C2C20770807}"/>
          </ac:picMkLst>
        </pc:picChg>
        <pc:picChg chg="add del mod">
          <ac:chgData name="Cory Trego" userId="d9b78c6c-8f85-4bd3-9d4a-ca75af5c3d1d" providerId="ADAL" clId="{1F2EED41-34CA-49BE-B27F-FE79F8970D32}" dt="2026-04-01T21:25:53.785" v="8923" actId="478"/>
          <ac:picMkLst>
            <pc:docMk/>
            <pc:sldMk cId="1850123317" sldId="491"/>
            <ac:picMk id="1026" creationId="{82CF2165-E0A3-1F80-51A4-A54103423BFD}"/>
          </ac:picMkLst>
        </pc:picChg>
        <pc:picChg chg="add mod">
          <ac:chgData name="Cory Trego" userId="d9b78c6c-8f85-4bd3-9d4a-ca75af5c3d1d" providerId="ADAL" clId="{1F2EED41-34CA-49BE-B27F-FE79F8970D32}" dt="2026-04-01T21:25:08.289" v="8905" actId="1076"/>
          <ac:picMkLst>
            <pc:docMk/>
            <pc:sldMk cId="1850123317" sldId="491"/>
            <ac:picMk id="1028" creationId="{7A18A6DC-4FC5-ACB1-0A43-3292A405A939}"/>
          </ac:picMkLst>
        </pc:picChg>
        <pc:picChg chg="add mod">
          <ac:chgData name="Cory Trego" userId="d9b78c6c-8f85-4bd3-9d4a-ca75af5c3d1d" providerId="ADAL" clId="{1F2EED41-34CA-49BE-B27F-FE79F8970D32}" dt="2026-04-01T21:26:28.635" v="8934" actId="1076"/>
          <ac:picMkLst>
            <pc:docMk/>
            <pc:sldMk cId="1850123317" sldId="491"/>
            <ac:picMk id="1030" creationId="{B3615A75-8578-3844-CA8C-F55740DAD529}"/>
          </ac:picMkLst>
        </pc:picChg>
        <pc:picChg chg="add mod">
          <ac:chgData name="Cory Trego" userId="d9b78c6c-8f85-4bd3-9d4a-ca75af5c3d1d" providerId="ADAL" clId="{1F2EED41-34CA-49BE-B27F-FE79F8970D32}" dt="2026-04-01T21:25:33.745" v="8919" actId="1076"/>
          <ac:picMkLst>
            <pc:docMk/>
            <pc:sldMk cId="1850123317" sldId="491"/>
            <ac:picMk id="1032" creationId="{D51EC825-FA0E-F841-854A-209848F8C6BC}"/>
          </ac:picMkLst>
        </pc:picChg>
        <pc:picChg chg="add mod">
          <ac:chgData name="Cory Trego" userId="d9b78c6c-8f85-4bd3-9d4a-ca75af5c3d1d" providerId="ADAL" clId="{1F2EED41-34CA-49BE-B27F-FE79F8970D32}" dt="2026-04-01T21:25:37.960" v="8921" actId="1076"/>
          <ac:picMkLst>
            <pc:docMk/>
            <pc:sldMk cId="1850123317" sldId="491"/>
            <ac:picMk id="1034" creationId="{1FF8BD9E-60B2-883E-C294-0F5484C7B52B}"/>
          </ac:picMkLst>
        </pc:picChg>
        <pc:picChg chg="add mod">
          <ac:chgData name="Cory Trego" userId="d9b78c6c-8f85-4bd3-9d4a-ca75af5c3d1d" providerId="ADAL" clId="{1F2EED41-34CA-49BE-B27F-FE79F8970D32}" dt="2026-04-01T21:26:13.794" v="8931" actId="1076"/>
          <ac:picMkLst>
            <pc:docMk/>
            <pc:sldMk cId="1850123317" sldId="491"/>
            <ac:picMk id="1036" creationId="{925F07D7-3E97-692F-714E-C06548CCA8CF}"/>
          </ac:picMkLst>
        </pc:picChg>
        <pc:picChg chg="add mod">
          <ac:chgData name="Cory Trego" userId="d9b78c6c-8f85-4bd3-9d4a-ca75af5c3d1d" providerId="ADAL" clId="{1F2EED41-34CA-49BE-B27F-FE79F8970D32}" dt="2026-04-01T21:25:30.681" v="8917" actId="1076"/>
          <ac:picMkLst>
            <pc:docMk/>
            <pc:sldMk cId="1850123317" sldId="491"/>
            <ac:picMk id="1038" creationId="{4FBB8C07-DC1B-31C5-2359-CF4A56C82632}"/>
          </ac:picMkLst>
        </pc:picChg>
        <pc:picChg chg="add mod">
          <ac:chgData name="Cory Trego" userId="d9b78c6c-8f85-4bd3-9d4a-ca75af5c3d1d" providerId="ADAL" clId="{1F2EED41-34CA-49BE-B27F-FE79F8970D32}" dt="2026-04-01T21:25:34.730" v="8920" actId="1076"/>
          <ac:picMkLst>
            <pc:docMk/>
            <pc:sldMk cId="1850123317" sldId="491"/>
            <ac:picMk id="1040" creationId="{90829F71-EF44-9E98-9B49-C1554C409A8F}"/>
          </ac:picMkLst>
        </pc:picChg>
      </pc:sldChg>
      <pc:sldChg chg="addSp delSp modSp add mod ord modAnim modNotesTx">
        <pc:chgData name="Cory Trego" userId="d9b78c6c-8f85-4bd3-9d4a-ca75af5c3d1d" providerId="ADAL" clId="{1F2EED41-34CA-49BE-B27F-FE79F8970D32}" dt="2026-04-01T21:03:04.948" v="8780"/>
        <pc:sldMkLst>
          <pc:docMk/>
          <pc:sldMk cId="300208407" sldId="492"/>
        </pc:sldMkLst>
        <pc:spChg chg="mod">
          <ac:chgData name="Cory Trego" userId="d9b78c6c-8f85-4bd3-9d4a-ca75af5c3d1d" providerId="ADAL" clId="{1F2EED41-34CA-49BE-B27F-FE79F8970D32}" dt="2026-04-01T21:03:04.948" v="8780"/>
          <ac:spMkLst>
            <pc:docMk/>
            <pc:sldMk cId="300208407" sldId="492"/>
            <ac:spMk id="2" creationId="{9F4D7280-8FAD-AC2A-5504-2C8D3FE3CAC0}"/>
          </ac:spMkLst>
        </pc:spChg>
        <pc:spChg chg="mod">
          <ac:chgData name="Cory Trego" userId="d9b78c6c-8f85-4bd3-9d4a-ca75af5c3d1d" providerId="ADAL" clId="{1F2EED41-34CA-49BE-B27F-FE79F8970D32}" dt="2026-04-01T21:02:57.031" v="8779" actId="113"/>
          <ac:spMkLst>
            <pc:docMk/>
            <pc:sldMk cId="300208407" sldId="492"/>
            <ac:spMk id="3" creationId="{05E973E6-1107-CDE0-39FA-F3B650D78621}"/>
          </ac:spMkLst>
        </pc:spChg>
        <pc:spChg chg="add del mod">
          <ac:chgData name="Cory Trego" userId="d9b78c6c-8f85-4bd3-9d4a-ca75af5c3d1d" providerId="ADAL" clId="{1F2EED41-34CA-49BE-B27F-FE79F8970D32}" dt="2026-04-01T18:34:11.741" v="6531" actId="931"/>
          <ac:spMkLst>
            <pc:docMk/>
            <pc:sldMk cId="300208407" sldId="492"/>
            <ac:spMk id="6" creationId="{6D79B1AC-11DA-FBD5-05A8-E634FC7185DC}"/>
          </ac:spMkLst>
        </pc:spChg>
        <pc:picChg chg="add mod ord">
          <ac:chgData name="Cory Trego" userId="d9b78c6c-8f85-4bd3-9d4a-ca75af5c3d1d" providerId="ADAL" clId="{1F2EED41-34CA-49BE-B27F-FE79F8970D32}" dt="2026-04-01T18:34:11.741" v="6531" actId="931"/>
          <ac:picMkLst>
            <pc:docMk/>
            <pc:sldMk cId="300208407" sldId="492"/>
            <ac:picMk id="8" creationId="{0878AFCC-87B9-9C03-4BD1-66D481109F56}"/>
          </ac:picMkLst>
        </pc:picChg>
      </pc:sldChg>
      <pc:sldChg chg="delSp modSp add mod ord modAnim modNotesTx">
        <pc:chgData name="Cory Trego" userId="d9b78c6c-8f85-4bd3-9d4a-ca75af5c3d1d" providerId="ADAL" clId="{1F2EED41-34CA-49BE-B27F-FE79F8970D32}" dt="2026-04-01T21:31:18.139" v="9020" actId="20577"/>
        <pc:sldMkLst>
          <pc:docMk/>
          <pc:sldMk cId="3934378277" sldId="493"/>
        </pc:sldMkLst>
        <pc:spChg chg="mod">
          <ac:chgData name="Cory Trego" userId="d9b78c6c-8f85-4bd3-9d4a-ca75af5c3d1d" providerId="ADAL" clId="{1F2EED41-34CA-49BE-B27F-FE79F8970D32}" dt="2026-03-31T20:31:31.289" v="1812" actId="20577"/>
          <ac:spMkLst>
            <pc:docMk/>
            <pc:sldMk cId="3934378277" sldId="493"/>
            <ac:spMk id="2" creationId="{98423484-84F2-094F-3666-3C99825B130F}"/>
          </ac:spMkLst>
        </pc:spChg>
        <pc:spChg chg="mod">
          <ac:chgData name="Cory Trego" userId="d9b78c6c-8f85-4bd3-9d4a-ca75af5c3d1d" providerId="ADAL" clId="{1F2EED41-34CA-49BE-B27F-FE79F8970D32}" dt="2026-04-01T18:49:28.627" v="8457" actId="20577"/>
          <ac:spMkLst>
            <pc:docMk/>
            <pc:sldMk cId="3934378277" sldId="493"/>
            <ac:spMk id="3" creationId="{3657B51D-CB3A-A3D7-F1F0-96A9708438D2}"/>
          </ac:spMkLst>
        </pc:spChg>
      </pc:sldChg>
      <pc:sldChg chg="addSp modSp add mod modNotesTx">
        <pc:chgData name="Cory Trego" userId="d9b78c6c-8f85-4bd3-9d4a-ca75af5c3d1d" providerId="ADAL" clId="{1F2EED41-34CA-49BE-B27F-FE79F8970D32}" dt="2026-04-01T18:40:13.256" v="7429" actId="20577"/>
        <pc:sldMkLst>
          <pc:docMk/>
          <pc:sldMk cId="3902849523" sldId="494"/>
        </pc:sldMkLst>
        <pc:spChg chg="mod">
          <ac:chgData name="Cory Trego" userId="d9b78c6c-8f85-4bd3-9d4a-ca75af5c3d1d" providerId="ADAL" clId="{1F2EED41-34CA-49BE-B27F-FE79F8970D32}" dt="2026-03-31T20:58:45.856" v="2238" actId="20577"/>
          <ac:spMkLst>
            <pc:docMk/>
            <pc:sldMk cId="3902849523" sldId="494"/>
            <ac:spMk id="3" creationId="{65F075C1-F370-B7AC-7420-052775C3F95B}"/>
          </ac:spMkLst>
        </pc:spChg>
        <pc:picChg chg="add mod">
          <ac:chgData name="Cory Trego" userId="d9b78c6c-8f85-4bd3-9d4a-ca75af5c3d1d" providerId="ADAL" clId="{1F2EED41-34CA-49BE-B27F-FE79F8970D32}" dt="2026-03-31T20:42:48.942" v="2145" actId="1076"/>
          <ac:picMkLst>
            <pc:docMk/>
            <pc:sldMk cId="3902849523" sldId="494"/>
            <ac:picMk id="5" creationId="{35748EE5-A98C-CE85-67DC-CD7A2BB40E64}"/>
          </ac:picMkLst>
        </pc:picChg>
      </pc:sldChg>
      <pc:sldChg chg="addSp modSp add mod modAnim modNotesTx">
        <pc:chgData name="Cory Trego" userId="d9b78c6c-8f85-4bd3-9d4a-ca75af5c3d1d" providerId="ADAL" clId="{1F2EED41-34CA-49BE-B27F-FE79F8970D32}" dt="2026-04-01T21:18:27.226" v="8893" actId="20577"/>
        <pc:sldMkLst>
          <pc:docMk/>
          <pc:sldMk cId="890228067" sldId="495"/>
        </pc:sldMkLst>
        <pc:spChg chg="mod">
          <ac:chgData name="Cory Trego" userId="d9b78c6c-8f85-4bd3-9d4a-ca75af5c3d1d" providerId="ADAL" clId="{1F2EED41-34CA-49BE-B27F-FE79F8970D32}" dt="2026-03-31T20:59:16.784" v="2240" actId="20577"/>
          <ac:spMkLst>
            <pc:docMk/>
            <pc:sldMk cId="890228067" sldId="495"/>
            <ac:spMk id="3" creationId="{A86EAA91-CEF7-D975-B2E7-7CB482B72853}"/>
          </ac:spMkLst>
        </pc:spChg>
        <pc:picChg chg="add mod modCrop">
          <ac:chgData name="Cory Trego" userId="d9b78c6c-8f85-4bd3-9d4a-ca75af5c3d1d" providerId="ADAL" clId="{1F2EED41-34CA-49BE-B27F-FE79F8970D32}" dt="2026-03-31T20:52:54.284" v="2160" actId="1076"/>
          <ac:picMkLst>
            <pc:docMk/>
            <pc:sldMk cId="890228067" sldId="495"/>
            <ac:picMk id="5" creationId="{D7309B1A-4861-5CD7-8F9B-24BB1930C7C0}"/>
          </ac:picMkLst>
        </pc:picChg>
        <pc:picChg chg="add mod modCrop">
          <ac:chgData name="Cory Trego" userId="d9b78c6c-8f85-4bd3-9d4a-ca75af5c3d1d" providerId="ADAL" clId="{1F2EED41-34CA-49BE-B27F-FE79F8970D32}" dt="2026-03-31T20:53:07.243" v="2164" actId="1076"/>
          <ac:picMkLst>
            <pc:docMk/>
            <pc:sldMk cId="890228067" sldId="495"/>
            <ac:picMk id="7" creationId="{9AADDA80-FECB-B33A-FBA5-60453455E453}"/>
          </ac:picMkLst>
        </pc:picChg>
        <pc:picChg chg="add mod">
          <ac:chgData name="Cory Trego" userId="d9b78c6c-8f85-4bd3-9d4a-ca75af5c3d1d" providerId="ADAL" clId="{1F2EED41-34CA-49BE-B27F-FE79F8970D32}" dt="2026-03-31T20:53:50.435" v="2167" actId="1076"/>
          <ac:picMkLst>
            <pc:docMk/>
            <pc:sldMk cId="890228067" sldId="495"/>
            <ac:picMk id="9" creationId="{3CFEAB0A-B986-7FFA-6112-AFF0C020965E}"/>
          </ac:picMkLst>
        </pc:picChg>
      </pc:sldChg>
      <pc:sldChg chg="addSp delSp modSp add del mod ord modClrScheme modAnim chgLayout">
        <pc:chgData name="Cory Trego" userId="d9b78c6c-8f85-4bd3-9d4a-ca75af5c3d1d" providerId="ADAL" clId="{1F2EED41-34CA-49BE-B27F-FE79F8970D32}" dt="2026-04-02T18:50:59.001" v="9396" actId="20577"/>
        <pc:sldMkLst>
          <pc:docMk/>
          <pc:sldMk cId="680019495" sldId="496"/>
        </pc:sldMkLst>
        <pc:spChg chg="mod ord">
          <ac:chgData name="Cory Trego" userId="d9b78c6c-8f85-4bd3-9d4a-ca75af5c3d1d" providerId="ADAL" clId="{1F2EED41-34CA-49BE-B27F-FE79F8970D32}" dt="2026-03-31T21:38:46.541" v="3837" actId="700"/>
          <ac:spMkLst>
            <pc:docMk/>
            <pc:sldMk cId="680019495" sldId="496"/>
            <ac:spMk id="2" creationId="{5A9568F6-7F9F-805D-282A-AB5219EF4D06}"/>
          </ac:spMkLst>
        </pc:spChg>
        <pc:spChg chg="mod ord">
          <ac:chgData name="Cory Trego" userId="d9b78c6c-8f85-4bd3-9d4a-ca75af5c3d1d" providerId="ADAL" clId="{1F2EED41-34CA-49BE-B27F-FE79F8970D32}" dt="2026-04-02T18:50:59.001" v="9396" actId="20577"/>
          <ac:spMkLst>
            <pc:docMk/>
            <pc:sldMk cId="680019495" sldId="496"/>
            <ac:spMk id="3" creationId="{C6D1B252-C35F-AF76-D56B-B01851767F00}"/>
          </ac:spMkLst>
        </pc:spChg>
        <pc:spChg chg="add del mod ord">
          <ac:chgData name="Cory Trego" userId="d9b78c6c-8f85-4bd3-9d4a-ca75af5c3d1d" providerId="ADAL" clId="{1F2EED41-34CA-49BE-B27F-FE79F8970D32}" dt="2026-04-01T18:45:09.780" v="8370" actId="931"/>
          <ac:spMkLst>
            <pc:docMk/>
            <pc:sldMk cId="680019495" sldId="496"/>
            <ac:spMk id="4" creationId="{10C44887-4C66-3417-1D73-9715E0C43BBE}"/>
          </ac:spMkLst>
        </pc:spChg>
        <pc:spChg chg="add mod ord">
          <ac:chgData name="Cory Trego" userId="d9b78c6c-8f85-4bd3-9d4a-ca75af5c3d1d" providerId="ADAL" clId="{1F2EED41-34CA-49BE-B27F-FE79F8970D32}" dt="2026-03-31T21:38:46.541" v="3837" actId="700"/>
          <ac:spMkLst>
            <pc:docMk/>
            <pc:sldMk cId="680019495" sldId="496"/>
            <ac:spMk id="6" creationId="{E7BBAB9B-60DC-7BB3-7757-BD6DDBFE59FC}"/>
          </ac:spMkLst>
        </pc:spChg>
        <pc:picChg chg="add mod ord">
          <ac:chgData name="Cory Trego" userId="d9b78c6c-8f85-4bd3-9d4a-ca75af5c3d1d" providerId="ADAL" clId="{1F2EED41-34CA-49BE-B27F-FE79F8970D32}" dt="2026-04-01T18:45:09.780" v="8370" actId="931"/>
          <ac:picMkLst>
            <pc:docMk/>
            <pc:sldMk cId="680019495" sldId="496"/>
            <ac:picMk id="8" creationId="{4BD8985A-E5DE-0726-B4AB-430693E46D14}"/>
          </ac:picMkLst>
        </pc:picChg>
      </pc:sldChg>
      <pc:sldChg chg="modSp add mod modAnim">
        <pc:chgData name="Cory Trego" userId="d9b78c6c-8f85-4bd3-9d4a-ca75af5c3d1d" providerId="ADAL" clId="{1F2EED41-34CA-49BE-B27F-FE79F8970D32}" dt="2026-04-01T18:52:13.114" v="8527"/>
        <pc:sldMkLst>
          <pc:docMk/>
          <pc:sldMk cId="929040496" sldId="497"/>
        </pc:sldMkLst>
        <pc:spChg chg="mod">
          <ac:chgData name="Cory Trego" userId="d9b78c6c-8f85-4bd3-9d4a-ca75af5c3d1d" providerId="ADAL" clId="{1F2EED41-34CA-49BE-B27F-FE79F8970D32}" dt="2026-03-31T21:54:08.658" v="4444" actId="20577"/>
          <ac:spMkLst>
            <pc:docMk/>
            <pc:sldMk cId="929040496" sldId="497"/>
            <ac:spMk id="3" creationId="{5E75D2E1-1EFF-3F1A-67BD-6665F318365E}"/>
          </ac:spMkLst>
        </pc:spChg>
      </pc:sldChg>
      <pc:sldChg chg="modSp add mod modAnim modNotesTx">
        <pc:chgData name="Cory Trego" userId="d9b78c6c-8f85-4bd3-9d4a-ca75af5c3d1d" providerId="ADAL" clId="{1F2EED41-34CA-49BE-B27F-FE79F8970D32}" dt="2026-04-01T18:51:24.929" v="8519" actId="5793"/>
        <pc:sldMkLst>
          <pc:docMk/>
          <pc:sldMk cId="160345780" sldId="498"/>
        </pc:sldMkLst>
        <pc:spChg chg="mod">
          <ac:chgData name="Cory Trego" userId="d9b78c6c-8f85-4bd3-9d4a-ca75af5c3d1d" providerId="ADAL" clId="{1F2EED41-34CA-49BE-B27F-FE79F8970D32}" dt="2026-03-31T21:31:28.556" v="3732" actId="20577"/>
          <ac:spMkLst>
            <pc:docMk/>
            <pc:sldMk cId="160345780" sldId="498"/>
            <ac:spMk id="3" creationId="{A9C016D9-0E33-4A61-2F8F-812BD8CD6219}"/>
          </ac:spMkLst>
        </pc:spChg>
      </pc:sldChg>
      <pc:sldChg chg="addSp modSp add mod ord modAnim">
        <pc:chgData name="Cory Trego" userId="d9b78c6c-8f85-4bd3-9d4a-ca75af5c3d1d" providerId="ADAL" clId="{1F2EED41-34CA-49BE-B27F-FE79F8970D32}" dt="2026-04-01T21:34:05.500" v="9101" actId="1076"/>
        <pc:sldMkLst>
          <pc:docMk/>
          <pc:sldMk cId="3894317466" sldId="499"/>
        </pc:sldMkLst>
        <pc:spChg chg="mod">
          <ac:chgData name="Cory Trego" userId="d9b78c6c-8f85-4bd3-9d4a-ca75af5c3d1d" providerId="ADAL" clId="{1F2EED41-34CA-49BE-B27F-FE79F8970D32}" dt="2026-04-01T18:53:08.136" v="8532" actId="14100"/>
          <ac:spMkLst>
            <pc:docMk/>
            <pc:sldMk cId="3894317466" sldId="499"/>
            <ac:spMk id="2" creationId="{7C126EEF-EB77-199D-9774-F964487A1925}"/>
          </ac:spMkLst>
        </pc:spChg>
        <pc:spChg chg="mod">
          <ac:chgData name="Cory Trego" userId="d9b78c6c-8f85-4bd3-9d4a-ca75af5c3d1d" providerId="ADAL" clId="{1F2EED41-34CA-49BE-B27F-FE79F8970D32}" dt="2026-04-01T21:33:53.782" v="9100" actId="20577"/>
          <ac:spMkLst>
            <pc:docMk/>
            <pc:sldMk cId="3894317466" sldId="499"/>
            <ac:spMk id="3" creationId="{86576260-7106-E1C2-6278-F6CC518A9854}"/>
          </ac:spMkLst>
        </pc:spChg>
        <pc:picChg chg="add mod">
          <ac:chgData name="Cory Trego" userId="d9b78c6c-8f85-4bd3-9d4a-ca75af5c3d1d" providerId="ADAL" clId="{1F2EED41-34CA-49BE-B27F-FE79F8970D32}" dt="2026-04-01T21:34:05.500" v="9101" actId="1076"/>
          <ac:picMkLst>
            <pc:docMk/>
            <pc:sldMk cId="3894317466" sldId="499"/>
            <ac:picMk id="5" creationId="{19CB2DA0-A7B1-7E90-2E1C-762CD1FDB102}"/>
          </ac:picMkLst>
        </pc:picChg>
      </pc:sldChg>
      <pc:sldChg chg="modSp add mod ord modAnim">
        <pc:chgData name="Cory Trego" userId="d9b78c6c-8f85-4bd3-9d4a-ca75af5c3d1d" providerId="ADAL" clId="{1F2EED41-34CA-49BE-B27F-FE79F8970D32}" dt="2026-04-02T18:45:07.053" v="9343" actId="20577"/>
        <pc:sldMkLst>
          <pc:docMk/>
          <pc:sldMk cId="1181923035" sldId="500"/>
        </pc:sldMkLst>
        <pc:spChg chg="mod">
          <ac:chgData name="Cory Trego" userId="d9b78c6c-8f85-4bd3-9d4a-ca75af5c3d1d" providerId="ADAL" clId="{1F2EED41-34CA-49BE-B27F-FE79F8970D32}" dt="2026-04-01T16:10:13.007" v="5733" actId="20577"/>
          <ac:spMkLst>
            <pc:docMk/>
            <pc:sldMk cId="1181923035" sldId="500"/>
            <ac:spMk id="2" creationId="{F57A4059-D44C-E458-511E-FD15B270F7DA}"/>
          </ac:spMkLst>
        </pc:spChg>
        <pc:spChg chg="mod">
          <ac:chgData name="Cory Trego" userId="d9b78c6c-8f85-4bd3-9d4a-ca75af5c3d1d" providerId="ADAL" clId="{1F2EED41-34CA-49BE-B27F-FE79F8970D32}" dt="2026-04-02T18:45:07.053" v="9343" actId="20577"/>
          <ac:spMkLst>
            <pc:docMk/>
            <pc:sldMk cId="1181923035" sldId="500"/>
            <ac:spMk id="5" creationId="{DF84C4D5-5B62-A6DD-6E97-B0CAE41CEF6D}"/>
          </ac:spMkLst>
        </pc:spChg>
      </pc:sldChg>
      <pc:sldChg chg="modSp add mod modAnim">
        <pc:chgData name="Cory Trego" userId="d9b78c6c-8f85-4bd3-9d4a-ca75af5c3d1d" providerId="ADAL" clId="{1F2EED41-34CA-49BE-B27F-FE79F8970D32}" dt="2026-04-02T18:57:23.282" v="9398" actId="20577"/>
        <pc:sldMkLst>
          <pc:docMk/>
          <pc:sldMk cId="2394381564" sldId="501"/>
        </pc:sldMkLst>
        <pc:spChg chg="mod">
          <ac:chgData name="Cory Trego" userId="d9b78c6c-8f85-4bd3-9d4a-ca75af5c3d1d" providerId="ADAL" clId="{1F2EED41-34CA-49BE-B27F-FE79F8970D32}" dt="2026-04-01T16:12:24.117" v="5860"/>
          <ac:spMkLst>
            <pc:docMk/>
            <pc:sldMk cId="2394381564" sldId="501"/>
            <ac:spMk id="2" creationId="{3C098033-C539-6F7C-B44D-2470AD62D51A}"/>
          </ac:spMkLst>
        </pc:spChg>
        <pc:spChg chg="mod">
          <ac:chgData name="Cory Trego" userId="d9b78c6c-8f85-4bd3-9d4a-ca75af5c3d1d" providerId="ADAL" clId="{1F2EED41-34CA-49BE-B27F-FE79F8970D32}" dt="2026-04-02T18:57:23.282" v="9398" actId="20577"/>
          <ac:spMkLst>
            <pc:docMk/>
            <pc:sldMk cId="2394381564" sldId="501"/>
            <ac:spMk id="3" creationId="{C72A9B38-CC7E-92B9-79AB-4D6EC3097B91}"/>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6332614-682F-545E-D7E6-337763F81488}"/>
              </a:ext>
            </a:extLst>
          </p:cNvPr>
          <p:cNvSpPr>
            <a:spLocks noGrp="1"/>
          </p:cNvSpPr>
          <p:nvPr>
            <p:ph type="hdr" sz="quarter"/>
          </p:nvPr>
        </p:nvSpPr>
        <p:spPr>
          <a:xfrm>
            <a:off x="0" y="0"/>
            <a:ext cx="3170238" cy="481013"/>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4173CFE2-0844-4B44-D833-9CFC3A7B6F41}"/>
              </a:ext>
            </a:extLst>
          </p:cNvPr>
          <p:cNvSpPr>
            <a:spLocks noGrp="1"/>
          </p:cNvSpPr>
          <p:nvPr>
            <p:ph type="dt" sz="quarter" idx="1"/>
          </p:nvPr>
        </p:nvSpPr>
        <p:spPr>
          <a:xfrm>
            <a:off x="4143375" y="0"/>
            <a:ext cx="3170238" cy="481013"/>
          </a:xfrm>
          <a:prstGeom prst="rect">
            <a:avLst/>
          </a:prstGeom>
        </p:spPr>
        <p:txBody>
          <a:bodyPr vert="horz" lIns="91440" tIns="45720" rIns="91440" bIns="45720" rtlCol="0"/>
          <a:lstStyle>
            <a:lvl1pPr algn="r">
              <a:defRPr sz="1200"/>
            </a:lvl1pPr>
          </a:lstStyle>
          <a:p>
            <a:fld id="{17C8B7A8-AA43-4F3D-83B4-A4670021C2F8}" type="datetimeFigureOut">
              <a:rPr lang="en-US" smtClean="0"/>
              <a:t>4/2/2026</a:t>
            </a:fld>
            <a:endParaRPr lang="en-US"/>
          </a:p>
        </p:txBody>
      </p:sp>
      <p:sp>
        <p:nvSpPr>
          <p:cNvPr id="4" name="Footer Placeholder 3">
            <a:extLst>
              <a:ext uri="{FF2B5EF4-FFF2-40B4-BE49-F238E27FC236}">
                <a16:creationId xmlns:a16="http://schemas.microsoft.com/office/drawing/2014/main" id="{25F866D9-204B-C9FC-B804-ABC538153731}"/>
              </a:ext>
            </a:extLst>
          </p:cNvPr>
          <p:cNvSpPr>
            <a:spLocks noGrp="1"/>
          </p:cNvSpPr>
          <p:nvPr>
            <p:ph type="ftr" sz="quarter" idx="2"/>
          </p:nvPr>
        </p:nvSpPr>
        <p:spPr>
          <a:xfrm>
            <a:off x="0" y="9120188"/>
            <a:ext cx="3170238" cy="481012"/>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B48E3C3-39D9-4387-1470-BBFFDE3409CE}"/>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025839A9-B1B8-41C4-BD2C-0BE72B989B93}" type="slidenum">
              <a:rPr lang="en-US" smtClean="0"/>
              <a:t>‹#›</a:t>
            </a:fld>
            <a:endParaRPr lang="en-US"/>
          </a:p>
        </p:txBody>
      </p:sp>
    </p:spTree>
    <p:extLst>
      <p:ext uri="{BB962C8B-B14F-4D97-AF65-F5344CB8AC3E}">
        <p14:creationId xmlns:p14="http://schemas.microsoft.com/office/powerpoint/2010/main" val="19821338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4143587" y="0"/>
            <a:ext cx="3169920" cy="481727"/>
          </a:xfrm>
          <a:prstGeom prst="rect">
            <a:avLst/>
          </a:prstGeom>
        </p:spPr>
        <p:txBody>
          <a:bodyPr vert="horz" lIns="96661" tIns="48331" rIns="96661" bIns="48331" rtlCol="0"/>
          <a:lstStyle>
            <a:lvl1pPr algn="r">
              <a:defRPr sz="1300"/>
            </a:lvl1pPr>
          </a:lstStyle>
          <a:p>
            <a:fld id="{7F1A9653-C789-4260-B883-40DFA50186AE}" type="datetimeFigureOut">
              <a:rPr lang="en-US" smtClean="0"/>
              <a:t>4/2/2026</a:t>
            </a:fld>
            <a:endParaRPr lang="en-US"/>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4143587" y="9119474"/>
            <a:ext cx="3169920" cy="481726"/>
          </a:xfrm>
          <a:prstGeom prst="rect">
            <a:avLst/>
          </a:prstGeom>
        </p:spPr>
        <p:txBody>
          <a:bodyPr vert="horz" lIns="96661" tIns="48331" rIns="96661" bIns="48331" rtlCol="0" anchor="b"/>
          <a:lstStyle>
            <a:lvl1pPr algn="r">
              <a:defRPr sz="1300"/>
            </a:lvl1pPr>
          </a:lstStyle>
          <a:p>
            <a:fld id="{4AC975B2-4481-4C8C-81CC-FB25243CBEF8}" type="slidenum">
              <a:rPr lang="en-US" smtClean="0"/>
              <a:t>‹#›</a:t>
            </a:fld>
            <a:endParaRPr lang="en-US"/>
          </a:p>
        </p:txBody>
      </p:sp>
    </p:spTree>
    <p:extLst>
      <p:ext uri="{BB962C8B-B14F-4D97-AF65-F5344CB8AC3E}">
        <p14:creationId xmlns:p14="http://schemas.microsoft.com/office/powerpoint/2010/main" val="7959424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Introduction </a:t>
            </a:r>
          </a:p>
          <a:p>
            <a:r>
              <a:rPr lang="en-US" dirty="0"/>
              <a:t>	Name</a:t>
            </a:r>
          </a:p>
          <a:p>
            <a:r>
              <a:rPr lang="en-US" dirty="0"/>
              <a:t>	Project Environmental Scientist</a:t>
            </a:r>
          </a:p>
          <a:p>
            <a:r>
              <a:rPr lang="en-US" dirty="0"/>
              <a:t>	GFT for 3 years</a:t>
            </a:r>
          </a:p>
          <a:p>
            <a:r>
              <a:rPr lang="en-US" dirty="0"/>
              <a:t>	</a:t>
            </a:r>
          </a:p>
        </p:txBody>
      </p:sp>
      <p:sp>
        <p:nvSpPr>
          <p:cNvPr id="4" name="Slide Number Placeholder 3"/>
          <p:cNvSpPr>
            <a:spLocks noGrp="1"/>
          </p:cNvSpPr>
          <p:nvPr>
            <p:ph type="sldNum" sz="quarter" idx="5"/>
          </p:nvPr>
        </p:nvSpPr>
        <p:spPr/>
        <p:txBody>
          <a:bodyPr/>
          <a:lstStyle/>
          <a:p>
            <a:fld id="{4AC975B2-4481-4C8C-81CC-FB25243CBEF8}" type="slidenum">
              <a:rPr lang="en-US" smtClean="0"/>
              <a:t>2</a:t>
            </a:fld>
            <a:endParaRPr lang="en-US"/>
          </a:p>
        </p:txBody>
      </p:sp>
    </p:spTree>
    <p:extLst>
      <p:ext uri="{BB962C8B-B14F-4D97-AF65-F5344CB8AC3E}">
        <p14:creationId xmlns:p14="http://schemas.microsoft.com/office/powerpoint/2010/main" val="35394398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Gannett Fleming and </a:t>
            </a:r>
            <a:r>
              <a:rPr lang="en-US" sz="1200" kern="1200" dirty="0" err="1">
                <a:solidFill>
                  <a:schemeClr val="tx1"/>
                </a:solidFill>
                <a:effectLst/>
                <a:latin typeface="+mn-lt"/>
                <a:ea typeface="+mn-ea"/>
                <a:cs typeface="+mn-cs"/>
              </a:rPr>
              <a:t>TranSystems</a:t>
            </a:r>
            <a:r>
              <a:rPr lang="en-US" sz="1200" kern="1200" dirty="0">
                <a:solidFill>
                  <a:schemeClr val="tx1"/>
                </a:solidFill>
                <a:effectLst/>
                <a:latin typeface="+mn-lt"/>
                <a:ea typeface="+mn-ea"/>
                <a:cs typeface="+mn-cs"/>
              </a:rPr>
              <a:t> merged in 2024 to create GFT</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5,000 employees located in offices across the US and Canada</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Expertise in  transportation, water/wastewater, environmental, power, and architecture</a:t>
            </a:r>
          </a:p>
        </p:txBody>
      </p:sp>
      <p:sp>
        <p:nvSpPr>
          <p:cNvPr id="4" name="Slide Number Placeholder 3"/>
          <p:cNvSpPr>
            <a:spLocks noGrp="1"/>
          </p:cNvSpPr>
          <p:nvPr>
            <p:ph type="sldNum" sz="quarter" idx="5"/>
          </p:nvPr>
        </p:nvSpPr>
        <p:spPr/>
        <p:txBody>
          <a:bodyPr/>
          <a:lstStyle/>
          <a:p>
            <a:fld id="{4AC975B2-4481-4C8C-81CC-FB25243CBEF8}" type="slidenum">
              <a:rPr lang="en-US" smtClean="0"/>
              <a:t>3</a:t>
            </a:fld>
            <a:endParaRPr lang="en-US"/>
          </a:p>
        </p:txBody>
      </p:sp>
    </p:spTree>
    <p:extLst>
      <p:ext uri="{BB962C8B-B14F-4D97-AF65-F5344CB8AC3E}">
        <p14:creationId xmlns:p14="http://schemas.microsoft.com/office/powerpoint/2010/main" val="17229333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C975B2-4481-4C8C-81CC-FB25243CBEF8}" type="slidenum">
              <a:rPr lang="en-US" smtClean="0"/>
              <a:t>4</a:t>
            </a:fld>
            <a:endParaRPr lang="en-US"/>
          </a:p>
        </p:txBody>
      </p:sp>
    </p:spTree>
    <p:extLst>
      <p:ext uri="{BB962C8B-B14F-4D97-AF65-F5344CB8AC3E}">
        <p14:creationId xmlns:p14="http://schemas.microsoft.com/office/powerpoint/2010/main" val="3881232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78FB2-6AF7-F475-1114-5345402835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2AE309-40E9-285E-53A4-9BD982D38D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29A871-37C0-5328-DC64-D1524F9A43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61C0FE-7362-1172-CCFB-8383D3A9DF6F}"/>
              </a:ext>
            </a:extLst>
          </p:cNvPr>
          <p:cNvSpPr>
            <a:spLocks noGrp="1"/>
          </p:cNvSpPr>
          <p:nvPr>
            <p:ph type="sldNum" sz="quarter" idx="5"/>
          </p:nvPr>
        </p:nvSpPr>
        <p:spPr/>
        <p:txBody>
          <a:bodyPr/>
          <a:lstStyle/>
          <a:p>
            <a:fld id="{4AC975B2-4481-4C8C-81CC-FB25243CBEF8}" type="slidenum">
              <a:rPr lang="en-US" smtClean="0"/>
              <a:t>5</a:t>
            </a:fld>
            <a:endParaRPr lang="en-US"/>
          </a:p>
        </p:txBody>
      </p:sp>
    </p:spTree>
    <p:extLst>
      <p:ext uri="{BB962C8B-B14F-4D97-AF65-F5344CB8AC3E}">
        <p14:creationId xmlns:p14="http://schemas.microsoft.com/office/powerpoint/2010/main" val="22213735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Review the list of agencies with which water utilities may need to coordinate for projects</a:t>
            </a:r>
          </a:p>
        </p:txBody>
      </p:sp>
      <p:sp>
        <p:nvSpPr>
          <p:cNvPr id="4" name="Slide Number Placeholder 3"/>
          <p:cNvSpPr>
            <a:spLocks noGrp="1"/>
          </p:cNvSpPr>
          <p:nvPr>
            <p:ph type="sldNum" sz="quarter" idx="5"/>
          </p:nvPr>
        </p:nvSpPr>
        <p:spPr/>
        <p:txBody>
          <a:bodyPr/>
          <a:lstStyle/>
          <a:p>
            <a:fld id="{4AC975B2-4481-4C8C-81CC-FB25243CBEF8}" type="slidenum">
              <a:rPr lang="en-US" smtClean="0"/>
              <a:t>7</a:t>
            </a:fld>
            <a:endParaRPr lang="en-US"/>
          </a:p>
        </p:txBody>
      </p:sp>
    </p:spTree>
    <p:extLst>
      <p:ext uri="{BB962C8B-B14F-4D97-AF65-F5344CB8AC3E}">
        <p14:creationId xmlns:p14="http://schemas.microsoft.com/office/powerpoint/2010/main" val="37500621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010ED-B711-D6FA-44FC-298EC7347F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78BDE1-5AC6-C89F-4C9E-5B5A2BC77D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2FB73A-CFEA-E2CC-73F4-F2DD5C7670B3}"/>
              </a:ext>
            </a:extLst>
          </p:cNvPr>
          <p:cNvSpPr>
            <a:spLocks noGrp="1"/>
          </p:cNvSpPr>
          <p:nvPr>
            <p:ph type="body" idx="1"/>
          </p:nvPr>
        </p:nvSpPr>
        <p:spPr/>
        <p:txBody>
          <a:bodyPr/>
          <a:lstStyle/>
          <a:p>
            <a:r>
              <a:rPr lang="en-US" dirty="0"/>
              <a:t>There are many type of permits that may be required for a project from the state, county, or local municipalities, but the focus of this presentation will be on what are typically referred to as Chapter 105 permits, which deal with impacts to streams, wetlands, and floodplains</a:t>
            </a:r>
          </a:p>
          <a:p>
            <a:r>
              <a:rPr lang="en-US" dirty="0"/>
              <a:t>Also are permit for work within the floodplain that are considered restoration activities (removal of infrastructure and regrading to natural conditions), but these are less common for utility projects. </a:t>
            </a:r>
          </a:p>
        </p:txBody>
      </p:sp>
      <p:sp>
        <p:nvSpPr>
          <p:cNvPr id="4" name="Slide Number Placeholder 3">
            <a:extLst>
              <a:ext uri="{FF2B5EF4-FFF2-40B4-BE49-F238E27FC236}">
                <a16:creationId xmlns:a16="http://schemas.microsoft.com/office/drawing/2014/main" id="{C647E36F-9728-2DBB-9417-8DA2E66A0CED}"/>
              </a:ext>
            </a:extLst>
          </p:cNvPr>
          <p:cNvSpPr>
            <a:spLocks noGrp="1"/>
          </p:cNvSpPr>
          <p:nvPr>
            <p:ph type="sldNum" sz="quarter" idx="5"/>
          </p:nvPr>
        </p:nvSpPr>
        <p:spPr/>
        <p:txBody>
          <a:bodyPr/>
          <a:lstStyle/>
          <a:p>
            <a:fld id="{4AC975B2-4481-4C8C-81CC-FB25243CBEF8}" type="slidenum">
              <a:rPr lang="en-US" smtClean="0"/>
              <a:t>8</a:t>
            </a:fld>
            <a:endParaRPr lang="en-US"/>
          </a:p>
        </p:txBody>
      </p:sp>
    </p:spTree>
    <p:extLst>
      <p:ext uri="{BB962C8B-B14F-4D97-AF65-F5344CB8AC3E}">
        <p14:creationId xmlns:p14="http://schemas.microsoft.com/office/powerpoint/2010/main" val="29180806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streams or wetlands will be impacted by a project, a permit will likely be required….we’ll talk about exceptions later on in the presentation. </a:t>
            </a:r>
          </a:p>
        </p:txBody>
      </p:sp>
      <p:sp>
        <p:nvSpPr>
          <p:cNvPr id="4" name="Slide Number Placeholder 3"/>
          <p:cNvSpPr>
            <a:spLocks noGrp="1"/>
          </p:cNvSpPr>
          <p:nvPr>
            <p:ph type="sldNum" sz="quarter" idx="5"/>
          </p:nvPr>
        </p:nvSpPr>
        <p:spPr/>
        <p:txBody>
          <a:bodyPr/>
          <a:lstStyle/>
          <a:p>
            <a:fld id="{4AC975B2-4481-4C8C-81CC-FB25243CBEF8}" type="slidenum">
              <a:rPr lang="en-US" smtClean="0"/>
              <a:t>9</a:t>
            </a:fld>
            <a:endParaRPr lang="en-US"/>
          </a:p>
        </p:txBody>
      </p:sp>
    </p:spTree>
    <p:extLst>
      <p:ext uri="{BB962C8B-B14F-4D97-AF65-F5344CB8AC3E}">
        <p14:creationId xmlns:p14="http://schemas.microsoft.com/office/powerpoint/2010/main" val="37580276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0F2EFA-7BF4-61F7-DBCB-76F9BD7AFB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5EF7DE-33EC-4A51-0CAB-93D4EB28F8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9BDDF1-A6D6-1573-AF2D-F4B76053B9A0}"/>
              </a:ext>
            </a:extLst>
          </p:cNvPr>
          <p:cNvSpPr>
            <a:spLocks noGrp="1"/>
          </p:cNvSpPr>
          <p:nvPr>
            <p:ph type="body" idx="1"/>
          </p:nvPr>
        </p:nvSpPr>
        <p:spPr/>
        <p:txBody>
          <a:bodyPr/>
          <a:lstStyle/>
          <a:p>
            <a:r>
              <a:rPr lang="en-US" dirty="0"/>
              <a:t>Utilize Dep’s online resources to evaluate which permit is required for your projects…these include PACT, technical guidance documents, and publications, such as the Guidelines for Maintaining Stream in your community</a:t>
            </a:r>
          </a:p>
        </p:txBody>
      </p:sp>
      <p:sp>
        <p:nvSpPr>
          <p:cNvPr id="4" name="Slide Number Placeholder 3">
            <a:extLst>
              <a:ext uri="{FF2B5EF4-FFF2-40B4-BE49-F238E27FC236}">
                <a16:creationId xmlns:a16="http://schemas.microsoft.com/office/drawing/2014/main" id="{81018740-0B02-6CA7-40EE-F1FDD3E5FDAC}"/>
              </a:ext>
            </a:extLst>
          </p:cNvPr>
          <p:cNvSpPr>
            <a:spLocks noGrp="1"/>
          </p:cNvSpPr>
          <p:nvPr>
            <p:ph type="sldNum" sz="quarter" idx="5"/>
          </p:nvPr>
        </p:nvSpPr>
        <p:spPr/>
        <p:txBody>
          <a:bodyPr/>
          <a:lstStyle/>
          <a:p>
            <a:fld id="{4AC975B2-4481-4C8C-81CC-FB25243CBEF8}" type="slidenum">
              <a:rPr lang="en-US" smtClean="0"/>
              <a:t>10</a:t>
            </a:fld>
            <a:endParaRPr lang="en-US"/>
          </a:p>
        </p:txBody>
      </p:sp>
    </p:spTree>
    <p:extLst>
      <p:ext uri="{BB962C8B-B14F-4D97-AF65-F5344CB8AC3E}">
        <p14:creationId xmlns:p14="http://schemas.microsoft.com/office/powerpoint/2010/main" val="25750825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704454-82DE-7C92-5579-6A0B2A37D2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2F302C-36CA-A3AF-DEA2-7303C21C9F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1D9DC6-14CB-44EE-C7FA-9172C5B158AE}"/>
              </a:ext>
            </a:extLst>
          </p:cNvPr>
          <p:cNvSpPr>
            <a:spLocks noGrp="1"/>
          </p:cNvSpPr>
          <p:nvPr>
            <p:ph type="body" idx="1"/>
          </p:nvPr>
        </p:nvSpPr>
        <p:spPr/>
        <p:txBody>
          <a:bodyPr/>
          <a:lstStyle/>
          <a:p>
            <a:r>
              <a:rPr lang="en-US" dirty="0"/>
              <a:t>One of the earliest steps in the planning process is to identify what resources may be impacts by the project. Determine if there are streams and wetlands in the project area, if those resources have a specific designation (EV, HQ), if there are T&amp;E species that may be present, and if there are historic resources that may be impacted. Many online resources are available to assist with the planning process.</a:t>
            </a:r>
          </a:p>
        </p:txBody>
      </p:sp>
      <p:sp>
        <p:nvSpPr>
          <p:cNvPr id="4" name="Slide Number Placeholder 3">
            <a:extLst>
              <a:ext uri="{FF2B5EF4-FFF2-40B4-BE49-F238E27FC236}">
                <a16:creationId xmlns:a16="http://schemas.microsoft.com/office/drawing/2014/main" id="{43D48305-D66F-E4AD-EB8C-EEF31F718D3C}"/>
              </a:ext>
            </a:extLst>
          </p:cNvPr>
          <p:cNvSpPr>
            <a:spLocks noGrp="1"/>
          </p:cNvSpPr>
          <p:nvPr>
            <p:ph type="sldNum" sz="quarter" idx="5"/>
          </p:nvPr>
        </p:nvSpPr>
        <p:spPr/>
        <p:txBody>
          <a:bodyPr/>
          <a:lstStyle/>
          <a:p>
            <a:fld id="{4AC975B2-4481-4C8C-81CC-FB25243CBEF8}" type="slidenum">
              <a:rPr lang="en-US" smtClean="0"/>
              <a:t>11</a:t>
            </a:fld>
            <a:endParaRPr lang="en-US"/>
          </a:p>
        </p:txBody>
      </p:sp>
    </p:spTree>
    <p:extLst>
      <p:ext uri="{BB962C8B-B14F-4D97-AF65-F5344CB8AC3E}">
        <p14:creationId xmlns:p14="http://schemas.microsoft.com/office/powerpoint/2010/main" val="13324377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A7A8CD-689F-4956-4104-B7FD61CE9B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0A44EC-EB64-9CF3-8743-CAA6C3FEED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E3771C-3103-28D3-CB4A-92C45EB52F4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7EDE660-65FA-9EE5-BD62-AD8840EED48F}"/>
              </a:ext>
            </a:extLst>
          </p:cNvPr>
          <p:cNvSpPr>
            <a:spLocks noGrp="1"/>
          </p:cNvSpPr>
          <p:nvPr>
            <p:ph type="sldNum" sz="quarter" idx="5"/>
          </p:nvPr>
        </p:nvSpPr>
        <p:spPr/>
        <p:txBody>
          <a:bodyPr/>
          <a:lstStyle/>
          <a:p>
            <a:fld id="{4AC975B2-4481-4C8C-81CC-FB25243CBEF8}" type="slidenum">
              <a:rPr lang="en-US" smtClean="0"/>
              <a:t>12</a:t>
            </a:fld>
            <a:endParaRPr lang="en-US"/>
          </a:p>
        </p:txBody>
      </p:sp>
    </p:spTree>
    <p:extLst>
      <p:ext uri="{BB962C8B-B14F-4D97-AF65-F5344CB8AC3E}">
        <p14:creationId xmlns:p14="http://schemas.microsoft.com/office/powerpoint/2010/main" val="35156750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C975B2-4481-4C8C-81CC-FB25243CBEF8}" type="slidenum">
              <a:rPr lang="en-US" smtClean="0"/>
              <a:t>13</a:t>
            </a:fld>
            <a:endParaRPr lang="en-US"/>
          </a:p>
        </p:txBody>
      </p:sp>
    </p:spTree>
    <p:extLst>
      <p:ext uri="{BB962C8B-B14F-4D97-AF65-F5344CB8AC3E}">
        <p14:creationId xmlns:p14="http://schemas.microsoft.com/office/powerpoint/2010/main" val="26296305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6DEF6-4343-8E15-2D39-3A2ABB308A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824BA5-794A-8337-A016-68D3C447F0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6AD83D-3A6C-2B91-4A9C-26084B21C9C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Waiver examples: </a:t>
            </a:r>
            <a:r>
              <a:rPr lang="en-US" sz="1200" dirty="0"/>
              <a:t>Watersheds &lt;100 acres, scientific data collection, maintenance of certain artificial ponds/reservoirs, restoration activities (environmental assessment required)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E&amp;S not waived if over 5,000 </a:t>
            </a:r>
            <a:r>
              <a:rPr lang="en-US" sz="1200" dirty="0" err="1"/>
              <a:t>sqft</a:t>
            </a:r>
            <a:r>
              <a:rPr lang="en-US" sz="1200" dirty="0"/>
              <a:t> (CD approval) and NPDES for over 1 acre</a:t>
            </a:r>
          </a:p>
          <a:p>
            <a:endParaRPr lang="en-US" dirty="0"/>
          </a:p>
        </p:txBody>
      </p:sp>
      <p:sp>
        <p:nvSpPr>
          <p:cNvPr id="4" name="Slide Number Placeholder 3">
            <a:extLst>
              <a:ext uri="{FF2B5EF4-FFF2-40B4-BE49-F238E27FC236}">
                <a16:creationId xmlns:a16="http://schemas.microsoft.com/office/drawing/2014/main" id="{C4C024E7-0900-CCA8-EFCF-0D4D11C2AF51}"/>
              </a:ext>
            </a:extLst>
          </p:cNvPr>
          <p:cNvSpPr>
            <a:spLocks noGrp="1"/>
          </p:cNvSpPr>
          <p:nvPr>
            <p:ph type="sldNum" sz="quarter" idx="5"/>
          </p:nvPr>
        </p:nvSpPr>
        <p:spPr/>
        <p:txBody>
          <a:bodyPr/>
          <a:lstStyle/>
          <a:p>
            <a:fld id="{4AC975B2-4481-4C8C-81CC-FB25243CBEF8}" type="slidenum">
              <a:rPr lang="en-US" smtClean="0"/>
              <a:t>14</a:t>
            </a:fld>
            <a:endParaRPr lang="en-US"/>
          </a:p>
        </p:txBody>
      </p:sp>
    </p:spTree>
    <p:extLst>
      <p:ext uri="{BB962C8B-B14F-4D97-AF65-F5344CB8AC3E}">
        <p14:creationId xmlns:p14="http://schemas.microsoft.com/office/powerpoint/2010/main" val="30328869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A88255-8B1D-4F19-E2C0-D0C5FA3351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7796F2-641C-E557-131D-71A5F95B74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141251-DE6F-DE5D-F6AF-241AF9D70F1F}"/>
              </a:ext>
            </a:extLst>
          </p:cNvPr>
          <p:cNvSpPr>
            <a:spLocks noGrp="1"/>
          </p:cNvSpPr>
          <p:nvPr>
            <p:ph type="body" idx="1"/>
          </p:nvPr>
        </p:nvSpPr>
        <p:spPr/>
        <p:txBody>
          <a:bodyPr/>
          <a:lstStyle/>
          <a:p>
            <a:r>
              <a:rPr lang="en-US" dirty="0"/>
              <a:t>Explain each permit type…</a:t>
            </a:r>
          </a:p>
        </p:txBody>
      </p:sp>
      <p:sp>
        <p:nvSpPr>
          <p:cNvPr id="4" name="Slide Number Placeholder 3">
            <a:extLst>
              <a:ext uri="{FF2B5EF4-FFF2-40B4-BE49-F238E27FC236}">
                <a16:creationId xmlns:a16="http://schemas.microsoft.com/office/drawing/2014/main" id="{92E13843-A224-AE27-7844-7FC91C6B99C3}"/>
              </a:ext>
            </a:extLst>
          </p:cNvPr>
          <p:cNvSpPr>
            <a:spLocks noGrp="1"/>
          </p:cNvSpPr>
          <p:nvPr>
            <p:ph type="sldNum" sz="quarter" idx="5"/>
          </p:nvPr>
        </p:nvSpPr>
        <p:spPr/>
        <p:txBody>
          <a:bodyPr/>
          <a:lstStyle/>
          <a:p>
            <a:fld id="{4AC975B2-4481-4C8C-81CC-FB25243CBEF8}" type="slidenum">
              <a:rPr lang="en-US" smtClean="0"/>
              <a:t>15</a:t>
            </a:fld>
            <a:endParaRPr lang="en-US"/>
          </a:p>
        </p:txBody>
      </p:sp>
    </p:spTree>
    <p:extLst>
      <p:ext uri="{BB962C8B-B14F-4D97-AF65-F5344CB8AC3E}">
        <p14:creationId xmlns:p14="http://schemas.microsoft.com/office/powerpoint/2010/main" val="41663847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208A91-E205-A74D-2F7F-4D1503BC76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373C8F-6FF3-5357-C230-64A2E15662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C2FB0E-174B-9C46-191A-4FFF4645FFB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001FA1-B305-8DEE-0373-8B633EC4BA64}"/>
              </a:ext>
            </a:extLst>
          </p:cNvPr>
          <p:cNvSpPr>
            <a:spLocks noGrp="1"/>
          </p:cNvSpPr>
          <p:nvPr>
            <p:ph type="sldNum" sz="quarter" idx="5"/>
          </p:nvPr>
        </p:nvSpPr>
        <p:spPr/>
        <p:txBody>
          <a:bodyPr/>
          <a:lstStyle/>
          <a:p>
            <a:fld id="{4AC975B2-4481-4C8C-81CC-FB25243CBEF8}" type="slidenum">
              <a:rPr lang="en-US" smtClean="0"/>
              <a:t>16</a:t>
            </a:fld>
            <a:endParaRPr lang="en-US"/>
          </a:p>
        </p:txBody>
      </p:sp>
    </p:spTree>
    <p:extLst>
      <p:ext uri="{BB962C8B-B14F-4D97-AF65-F5344CB8AC3E}">
        <p14:creationId xmlns:p14="http://schemas.microsoft.com/office/powerpoint/2010/main" val="8593920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D5F08-2A9E-3C54-F870-D43EBD2812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329D0C-A883-5F16-7EFE-F66372DF47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73A0E7-4916-7954-E071-A1CB6418CE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7067EB-7A82-D3B5-BAB2-DB6A5482A4B9}"/>
              </a:ext>
            </a:extLst>
          </p:cNvPr>
          <p:cNvSpPr>
            <a:spLocks noGrp="1"/>
          </p:cNvSpPr>
          <p:nvPr>
            <p:ph type="sldNum" sz="quarter" idx="5"/>
          </p:nvPr>
        </p:nvSpPr>
        <p:spPr/>
        <p:txBody>
          <a:bodyPr/>
          <a:lstStyle/>
          <a:p>
            <a:fld id="{4AC975B2-4481-4C8C-81CC-FB25243CBEF8}" type="slidenum">
              <a:rPr lang="en-US" smtClean="0"/>
              <a:t>17</a:t>
            </a:fld>
            <a:endParaRPr lang="en-US"/>
          </a:p>
        </p:txBody>
      </p:sp>
    </p:spTree>
    <p:extLst>
      <p:ext uri="{BB962C8B-B14F-4D97-AF65-F5344CB8AC3E}">
        <p14:creationId xmlns:p14="http://schemas.microsoft.com/office/powerpoint/2010/main" val="23678681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30 day admin review; 60 day technical review plus 60 days to address each review letter</a:t>
            </a:r>
          </a:p>
        </p:txBody>
      </p:sp>
      <p:sp>
        <p:nvSpPr>
          <p:cNvPr id="4" name="Slide Number Placeholder 3"/>
          <p:cNvSpPr>
            <a:spLocks noGrp="1"/>
          </p:cNvSpPr>
          <p:nvPr>
            <p:ph type="sldNum" sz="quarter" idx="5"/>
          </p:nvPr>
        </p:nvSpPr>
        <p:spPr/>
        <p:txBody>
          <a:bodyPr/>
          <a:lstStyle/>
          <a:p>
            <a:fld id="{4AC975B2-4481-4C8C-81CC-FB25243CBEF8}" type="slidenum">
              <a:rPr lang="en-US" smtClean="0"/>
              <a:t>18</a:t>
            </a:fld>
            <a:endParaRPr lang="en-US"/>
          </a:p>
        </p:txBody>
      </p:sp>
    </p:spTree>
    <p:extLst>
      <p:ext uri="{BB962C8B-B14F-4D97-AF65-F5344CB8AC3E}">
        <p14:creationId xmlns:p14="http://schemas.microsoft.com/office/powerpoint/2010/main" val="42788303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890A03-F87D-9A32-22EB-66729FB0BC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B6B599-7A35-BC49-FC62-FE215A80D8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AD5A29-5FFF-C3C5-D9D9-C9D7BECB40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480DFDC-1687-721E-9515-7FD5870B6712}"/>
              </a:ext>
            </a:extLst>
          </p:cNvPr>
          <p:cNvSpPr>
            <a:spLocks noGrp="1"/>
          </p:cNvSpPr>
          <p:nvPr>
            <p:ph type="sldNum" sz="quarter" idx="5"/>
          </p:nvPr>
        </p:nvSpPr>
        <p:spPr/>
        <p:txBody>
          <a:bodyPr/>
          <a:lstStyle/>
          <a:p>
            <a:fld id="{4AC975B2-4481-4C8C-81CC-FB25243CBEF8}" type="slidenum">
              <a:rPr lang="en-US" smtClean="0"/>
              <a:t>19</a:t>
            </a:fld>
            <a:endParaRPr lang="en-US"/>
          </a:p>
        </p:txBody>
      </p:sp>
    </p:spTree>
    <p:extLst>
      <p:ext uri="{BB962C8B-B14F-4D97-AF65-F5344CB8AC3E}">
        <p14:creationId xmlns:p14="http://schemas.microsoft.com/office/powerpoint/2010/main" val="21418493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181C9-3F86-793F-87ED-0B0EF5C8B5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732E37-670B-DDEF-95B4-8719FFE6AC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8E54F5-9622-C4EF-D6DD-AC49963231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210452B-7F7B-98A8-1FEC-E0CC9DCB6167}"/>
              </a:ext>
            </a:extLst>
          </p:cNvPr>
          <p:cNvSpPr>
            <a:spLocks noGrp="1"/>
          </p:cNvSpPr>
          <p:nvPr>
            <p:ph type="sldNum" sz="quarter" idx="5"/>
          </p:nvPr>
        </p:nvSpPr>
        <p:spPr/>
        <p:txBody>
          <a:bodyPr/>
          <a:lstStyle/>
          <a:p>
            <a:fld id="{4AC975B2-4481-4C8C-81CC-FB25243CBEF8}" type="slidenum">
              <a:rPr lang="en-US" smtClean="0"/>
              <a:t>20</a:t>
            </a:fld>
            <a:endParaRPr lang="en-US"/>
          </a:p>
        </p:txBody>
      </p:sp>
    </p:spTree>
    <p:extLst>
      <p:ext uri="{BB962C8B-B14F-4D97-AF65-F5344CB8AC3E}">
        <p14:creationId xmlns:p14="http://schemas.microsoft.com/office/powerpoint/2010/main" val="29294629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C975B2-4481-4C8C-81CC-FB25243CBEF8}" type="slidenum">
              <a:rPr lang="en-US" smtClean="0"/>
              <a:t>21</a:t>
            </a:fld>
            <a:endParaRPr lang="en-US"/>
          </a:p>
        </p:txBody>
      </p:sp>
    </p:spTree>
    <p:extLst>
      <p:ext uri="{BB962C8B-B14F-4D97-AF65-F5344CB8AC3E}">
        <p14:creationId xmlns:p14="http://schemas.microsoft.com/office/powerpoint/2010/main" val="33546554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C975B2-4481-4C8C-81CC-FB25243CBEF8}" type="slidenum">
              <a:rPr lang="en-US" smtClean="0"/>
              <a:t>23</a:t>
            </a:fld>
            <a:endParaRPr lang="en-US"/>
          </a:p>
        </p:txBody>
      </p:sp>
    </p:spTree>
    <p:extLst>
      <p:ext uri="{BB962C8B-B14F-4D97-AF65-F5344CB8AC3E}">
        <p14:creationId xmlns:p14="http://schemas.microsoft.com/office/powerpoint/2010/main" val="3358645169"/>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8.png"/><Relationship Id="rId7" Type="http://schemas.openxmlformats.org/officeDocument/2006/relationships/image" Target="../media/image10.sv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2.svg"/><Relationship Id="rId4" Type="http://schemas.openxmlformats.org/officeDocument/2006/relationships/image" Target="../media/image1.png"/><Relationship Id="rId9" Type="http://schemas.openxmlformats.org/officeDocument/2006/relationships/image" Target="../media/image12.sv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png"/><Relationship Id="rId7" Type="http://schemas.openxmlformats.org/officeDocument/2006/relationships/image" Target="../media/image12.sv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5.sv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17.png"/><Relationship Id="rId7" Type="http://schemas.openxmlformats.org/officeDocument/2006/relationships/image" Target="../media/image11.png"/><Relationship Id="rId2" Type="http://schemas.openxmlformats.org/officeDocument/2006/relationships/image" Target="../media/image16.png"/><Relationship Id="rId1" Type="http://schemas.openxmlformats.org/officeDocument/2006/relationships/slideMaster" Target="../slideMasters/slideMaster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8.sv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12.svg"/><Relationship Id="rId2" Type="http://schemas.openxmlformats.org/officeDocument/2006/relationships/image" Target="../media/image37.png"/><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12.svg"/><Relationship Id="rId2" Type="http://schemas.openxmlformats.org/officeDocument/2006/relationships/image" Target="../media/image37.png"/><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9.png"/><Relationship Id="rId1" Type="http://schemas.openxmlformats.org/officeDocument/2006/relationships/slideMaster" Target="../slideMasters/slideMaster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jpg"/><Relationship Id="rId1" Type="http://schemas.openxmlformats.org/officeDocument/2006/relationships/slideMaster" Target="../slideMasters/slideMaster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4.sv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jpg"/><Relationship Id="rId1" Type="http://schemas.openxmlformats.org/officeDocument/2006/relationships/slideMaster" Target="../slideMasters/slideMaster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4.sv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3.jpg"/><Relationship Id="rId1" Type="http://schemas.openxmlformats.org/officeDocument/2006/relationships/slideMaster" Target="../slideMasters/slideMaster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4.svg"/></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Slide_Re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A4A4407-6076-3272-DCF7-E1027752BF1B}"/>
              </a:ext>
            </a:extLst>
          </p:cNvPr>
          <p:cNvSpPr/>
          <p:nvPr userDrawn="1"/>
        </p:nvSpPr>
        <p:spPr>
          <a:xfrm>
            <a:off x="0" y="1866900"/>
            <a:ext cx="12192000" cy="498985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A green arrow in a black background&#10;&#10;AI-generated content may be incorrect.">
            <a:extLst>
              <a:ext uri="{FF2B5EF4-FFF2-40B4-BE49-F238E27FC236}">
                <a16:creationId xmlns:a16="http://schemas.microsoft.com/office/drawing/2014/main" id="{6E931D92-8875-A76F-0371-83B31ECC4801}"/>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p:blipFill>
        <p:spPr>
          <a:xfrm>
            <a:off x="4261526" y="1866900"/>
            <a:ext cx="3662177" cy="3339425"/>
          </a:xfrm>
          <a:prstGeom prst="rect">
            <a:avLst/>
          </a:prstGeom>
        </p:spPr>
      </p:pic>
      <p:pic>
        <p:nvPicPr>
          <p:cNvPr id="8" name="Picture 7" descr="A green arrow in a black background&#10;&#10;AI-generated content may be incorrect.">
            <a:extLst>
              <a:ext uri="{FF2B5EF4-FFF2-40B4-BE49-F238E27FC236}">
                <a16:creationId xmlns:a16="http://schemas.microsoft.com/office/drawing/2014/main" id="{08C22B5C-918A-6F66-477B-C598DA6403CA}"/>
              </a:ext>
            </a:extLst>
          </p:cNvPr>
          <p:cNvPicPr>
            <a:picLocks noChangeAspect="1"/>
          </p:cNvPicPr>
          <p:nvPr userDrawn="1"/>
        </p:nvPicPr>
        <p:blipFill>
          <a:blip r:embed="rId3"/>
          <a:stretch>
            <a:fillRect/>
          </a:stretch>
        </p:blipFill>
        <p:spPr>
          <a:xfrm>
            <a:off x="6914109" y="3077633"/>
            <a:ext cx="3662177" cy="4195405"/>
          </a:xfrm>
          <a:prstGeom prst="rect">
            <a:avLst/>
          </a:prstGeom>
        </p:spPr>
      </p:pic>
      <p:sp>
        <p:nvSpPr>
          <p:cNvPr id="2" name="Title 1"/>
          <p:cNvSpPr>
            <a:spLocks noGrp="1"/>
          </p:cNvSpPr>
          <p:nvPr>
            <p:ph type="title" hasCustomPrompt="1"/>
          </p:nvPr>
        </p:nvSpPr>
        <p:spPr>
          <a:xfrm>
            <a:off x="914400" y="2205809"/>
            <a:ext cx="10696408" cy="1503758"/>
          </a:xfrm>
          <a:prstGeom prst="rect">
            <a:avLst/>
          </a:prstGeom>
        </p:spPr>
        <p:txBody>
          <a:bodyPr lIns="0" anchor="b">
            <a:noAutofit/>
          </a:bodyPr>
          <a:lstStyle>
            <a:lvl1pPr algn="l">
              <a:lnSpc>
                <a:spcPts val="4000"/>
              </a:lnSpc>
              <a:defRPr sz="3800" b="0" cap="none" spc="0" baseline="0">
                <a:solidFill>
                  <a:schemeClr val="tx1"/>
                </a:solidFill>
              </a:defRPr>
            </a:lvl1pPr>
          </a:lstStyle>
          <a:p>
            <a:r>
              <a:rPr lang="en-US" dirty="0"/>
              <a:t>Click To Edit Master Title Style</a:t>
            </a:r>
          </a:p>
        </p:txBody>
      </p:sp>
      <p:sp>
        <p:nvSpPr>
          <p:cNvPr id="3" name="Text Placeholder 2"/>
          <p:cNvSpPr>
            <a:spLocks noGrp="1"/>
          </p:cNvSpPr>
          <p:nvPr>
            <p:ph type="body" idx="1" hasCustomPrompt="1"/>
          </p:nvPr>
        </p:nvSpPr>
        <p:spPr>
          <a:xfrm>
            <a:off x="914400" y="4020652"/>
            <a:ext cx="10696407" cy="1070094"/>
          </a:xfrm>
        </p:spPr>
        <p:txBody>
          <a:bodyPr lIns="0" anchor="t">
            <a:noAutofit/>
          </a:bodyPr>
          <a:lstStyle>
            <a:lvl1pPr marL="0" indent="0" algn="l">
              <a:buNone/>
              <a:defRPr sz="1800" b="0" cap="none">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pic>
        <p:nvPicPr>
          <p:cNvPr id="11" name="Picture 10">
            <a:extLst>
              <a:ext uri="{FF2B5EF4-FFF2-40B4-BE49-F238E27FC236}">
                <a16:creationId xmlns:a16="http://schemas.microsoft.com/office/drawing/2014/main" id="{A80721C4-60BD-432E-ACEA-61462684895B}"/>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914400" y="587500"/>
            <a:ext cx="2011798" cy="710755"/>
          </a:xfrm>
          <a:prstGeom prst="rect">
            <a:avLst/>
          </a:prstGeom>
        </p:spPr>
      </p:pic>
      <p:sp>
        <p:nvSpPr>
          <p:cNvPr id="5" name="Text Placeholder 4">
            <a:extLst>
              <a:ext uri="{FF2B5EF4-FFF2-40B4-BE49-F238E27FC236}">
                <a16:creationId xmlns:a16="http://schemas.microsoft.com/office/drawing/2014/main" id="{E12577F7-C47C-410A-835F-78D1DE582359}"/>
              </a:ext>
            </a:extLst>
          </p:cNvPr>
          <p:cNvSpPr>
            <a:spLocks noGrp="1"/>
          </p:cNvSpPr>
          <p:nvPr>
            <p:ph type="body" sz="quarter" idx="10" hasCustomPrompt="1"/>
          </p:nvPr>
        </p:nvSpPr>
        <p:spPr>
          <a:xfrm>
            <a:off x="914400" y="5790837"/>
            <a:ext cx="2628900" cy="519113"/>
          </a:xfrm>
        </p:spPr>
        <p:txBody>
          <a:bodyPr lIns="0" anchor="b"/>
          <a:lstStyle>
            <a:lvl1pPr marL="0" indent="0">
              <a:buFontTx/>
              <a:buNone/>
              <a:defRPr sz="1400">
                <a:solidFill>
                  <a:schemeClr val="tx1"/>
                </a:solidFill>
              </a:defRPr>
            </a:lvl1pPr>
          </a:lstStyle>
          <a:p>
            <a:pPr lvl="0"/>
            <a:r>
              <a:rPr lang="en-US" dirty="0"/>
              <a:t>Date Placeholder</a:t>
            </a:r>
          </a:p>
        </p:txBody>
      </p:sp>
      <p:cxnSp>
        <p:nvCxnSpPr>
          <p:cNvPr id="10" name="Straight Connector 9">
            <a:extLst>
              <a:ext uri="{FF2B5EF4-FFF2-40B4-BE49-F238E27FC236}">
                <a16:creationId xmlns:a16="http://schemas.microsoft.com/office/drawing/2014/main" id="{6EC195DC-A263-438F-824A-C408047E72F8}"/>
              </a:ext>
            </a:extLst>
          </p:cNvPr>
          <p:cNvCxnSpPr>
            <a:cxnSpLocks/>
          </p:cNvCxnSpPr>
          <p:nvPr userDrawn="1"/>
        </p:nvCxnSpPr>
        <p:spPr>
          <a:xfrm>
            <a:off x="914400" y="3856236"/>
            <a:ext cx="10696407"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grpSp>
        <p:nvGrpSpPr>
          <p:cNvPr id="12" name="Group 11">
            <a:extLst>
              <a:ext uri="{FF2B5EF4-FFF2-40B4-BE49-F238E27FC236}">
                <a16:creationId xmlns:a16="http://schemas.microsoft.com/office/drawing/2014/main" id="{E68A78C1-D5AE-C8E7-D15D-5C6385CAE874}"/>
              </a:ext>
            </a:extLst>
          </p:cNvPr>
          <p:cNvGrpSpPr/>
          <p:nvPr userDrawn="1"/>
        </p:nvGrpSpPr>
        <p:grpSpPr>
          <a:xfrm>
            <a:off x="8528232" y="5837082"/>
            <a:ext cx="3229201" cy="645841"/>
            <a:chOff x="8528232" y="5837082"/>
            <a:chExt cx="3229201" cy="645841"/>
          </a:xfrm>
          <a:solidFill>
            <a:schemeClr val="bg2"/>
          </a:solidFill>
        </p:grpSpPr>
        <p:pic>
          <p:nvPicPr>
            <p:cNvPr id="13" name="Graphic 12">
              <a:extLst>
                <a:ext uri="{FF2B5EF4-FFF2-40B4-BE49-F238E27FC236}">
                  <a16:creationId xmlns:a16="http://schemas.microsoft.com/office/drawing/2014/main" id="{28A0A195-8E84-939A-DF63-1B32A8FB3482}"/>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8528232" y="5837082"/>
              <a:ext cx="3229201" cy="645841"/>
            </a:xfrm>
            <a:prstGeom prst="rect">
              <a:avLst/>
            </a:prstGeom>
          </p:spPr>
        </p:pic>
        <p:pic>
          <p:nvPicPr>
            <p:cNvPr id="9" name="Graphic 8">
              <a:extLst>
                <a:ext uri="{FF2B5EF4-FFF2-40B4-BE49-F238E27FC236}">
                  <a16:creationId xmlns:a16="http://schemas.microsoft.com/office/drawing/2014/main" id="{2A322EF3-E5C2-3D0A-432C-039FDA52292A}"/>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8546340" y="6071678"/>
              <a:ext cx="138571" cy="159277"/>
            </a:xfrm>
            <a:prstGeom prst="rect">
              <a:avLst/>
            </a:prstGeom>
          </p:spPr>
        </p:pic>
      </p:grpSp>
    </p:spTree>
    <p:extLst>
      <p:ext uri="{BB962C8B-B14F-4D97-AF65-F5344CB8AC3E}">
        <p14:creationId xmlns:p14="http://schemas.microsoft.com/office/powerpoint/2010/main" val="1616341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2_TitleSlide_Re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A4A4407-6076-3272-DCF7-E1027752BF1B}"/>
              </a:ext>
            </a:extLst>
          </p:cNvPr>
          <p:cNvSpPr/>
          <p:nvPr userDrawn="1"/>
        </p:nvSpPr>
        <p:spPr>
          <a:xfrm>
            <a:off x="0" y="0"/>
            <a:ext cx="6400800" cy="6856752"/>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green arrow in a black background&#10;&#10;AI-generated content may be incorrect.">
            <a:extLst>
              <a:ext uri="{FF2B5EF4-FFF2-40B4-BE49-F238E27FC236}">
                <a16:creationId xmlns:a16="http://schemas.microsoft.com/office/drawing/2014/main" id="{08C22B5C-918A-6F66-477B-C598DA6403CA}"/>
              </a:ext>
            </a:extLst>
          </p:cNvPr>
          <p:cNvPicPr>
            <a:picLocks noChangeAspect="1"/>
          </p:cNvPicPr>
          <p:nvPr userDrawn="1"/>
        </p:nvPicPr>
        <p:blipFill>
          <a:blip r:embed="rId2"/>
          <a:stretch>
            <a:fillRect/>
          </a:stretch>
        </p:blipFill>
        <p:spPr>
          <a:xfrm>
            <a:off x="1888905" y="1798289"/>
            <a:ext cx="4308867" cy="4936256"/>
          </a:xfrm>
          <a:prstGeom prst="rect">
            <a:avLst/>
          </a:prstGeom>
        </p:spPr>
      </p:pic>
      <p:sp>
        <p:nvSpPr>
          <p:cNvPr id="15" name="Picture Placeholder 14">
            <a:extLst>
              <a:ext uri="{FF2B5EF4-FFF2-40B4-BE49-F238E27FC236}">
                <a16:creationId xmlns:a16="http://schemas.microsoft.com/office/drawing/2014/main" id="{47E1DB27-A745-A870-D475-678B67687DBB}"/>
              </a:ext>
            </a:extLst>
          </p:cNvPr>
          <p:cNvSpPr>
            <a:spLocks noGrp="1"/>
          </p:cNvSpPr>
          <p:nvPr>
            <p:ph type="pic" sz="quarter" idx="11" hasCustomPrompt="1"/>
          </p:nvPr>
        </p:nvSpPr>
        <p:spPr>
          <a:xfrm>
            <a:off x="6396442" y="0"/>
            <a:ext cx="5795558" cy="6856413"/>
          </a:xfrm>
          <a:solidFill>
            <a:schemeClr val="bg1"/>
          </a:solidFill>
        </p:spPr>
        <p:txBody>
          <a:bodyPr anchor="ctr"/>
          <a:lstStyle>
            <a:lvl1pPr marL="0" indent="0" algn="ctr">
              <a:buNone/>
              <a:defRPr sz="1100">
                <a:solidFill>
                  <a:schemeClr val="tx1">
                    <a:lumMod val="75000"/>
                  </a:schemeClr>
                </a:solidFill>
              </a:defRPr>
            </a:lvl1pPr>
          </a:lstStyle>
          <a:p>
            <a:r>
              <a:rPr lang="en-US" dirty="0"/>
              <a:t>Click to insert picture</a:t>
            </a:r>
          </a:p>
        </p:txBody>
      </p:sp>
      <p:pic>
        <p:nvPicPr>
          <p:cNvPr id="7" name="Picture 6" descr="A green arrow in a black background&#10;&#10;AI-generated content may be incorrect.">
            <a:extLst>
              <a:ext uri="{FF2B5EF4-FFF2-40B4-BE49-F238E27FC236}">
                <a16:creationId xmlns:a16="http://schemas.microsoft.com/office/drawing/2014/main" id="{6E931D92-8875-A76F-0371-83B31ECC4801}"/>
              </a:ext>
            </a:extLst>
          </p:cNvPr>
          <p:cNvPicPr>
            <a:picLocks noChangeAspect="1"/>
          </p:cNvPicPr>
          <p:nvPr userDrawn="1"/>
        </p:nvPicPr>
        <p:blipFill>
          <a:blip r:embed="rId3" cstate="print">
            <a:extLst>
              <a:ext uri="{28A0092B-C50C-407E-A947-70E740481C1C}">
                <a14:useLocalDpi xmlns:a14="http://schemas.microsoft.com/office/drawing/2010/main"/>
              </a:ext>
            </a:extLst>
          </a:blip>
          <a:srcRect b="-1"/>
          <a:stretch/>
        </p:blipFill>
        <p:spPr>
          <a:xfrm>
            <a:off x="36835" y="1"/>
            <a:ext cx="4308867" cy="3596576"/>
          </a:xfrm>
          <a:prstGeom prst="rect">
            <a:avLst/>
          </a:prstGeom>
        </p:spPr>
      </p:pic>
      <p:grpSp>
        <p:nvGrpSpPr>
          <p:cNvPr id="24" name="Group 23">
            <a:extLst>
              <a:ext uri="{FF2B5EF4-FFF2-40B4-BE49-F238E27FC236}">
                <a16:creationId xmlns:a16="http://schemas.microsoft.com/office/drawing/2014/main" id="{C226938A-8691-8090-F533-659E4CCB4A2C}"/>
              </a:ext>
            </a:extLst>
          </p:cNvPr>
          <p:cNvGrpSpPr/>
          <p:nvPr userDrawn="1"/>
        </p:nvGrpSpPr>
        <p:grpSpPr>
          <a:xfrm>
            <a:off x="497764" y="5765784"/>
            <a:ext cx="3229201" cy="645841"/>
            <a:chOff x="8528232" y="5837082"/>
            <a:chExt cx="3229201" cy="645841"/>
          </a:xfrm>
          <a:solidFill>
            <a:schemeClr val="bg2"/>
          </a:solidFill>
        </p:grpSpPr>
        <p:pic>
          <p:nvPicPr>
            <p:cNvPr id="25" name="Graphic 24">
              <a:extLst>
                <a:ext uri="{FF2B5EF4-FFF2-40B4-BE49-F238E27FC236}">
                  <a16:creationId xmlns:a16="http://schemas.microsoft.com/office/drawing/2014/main" id="{84E6BEF2-411E-5D1A-C3D7-A89025F120E4}"/>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8528232" y="5837082"/>
              <a:ext cx="3229201" cy="645841"/>
            </a:xfrm>
            <a:prstGeom prst="rect">
              <a:avLst/>
            </a:prstGeom>
          </p:spPr>
        </p:pic>
        <p:pic>
          <p:nvPicPr>
            <p:cNvPr id="26" name="Graphic 25">
              <a:extLst>
                <a:ext uri="{FF2B5EF4-FFF2-40B4-BE49-F238E27FC236}">
                  <a16:creationId xmlns:a16="http://schemas.microsoft.com/office/drawing/2014/main" id="{01340F18-9720-10C8-D3B9-7DAE6DD12E0E}"/>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8546340" y="6071678"/>
              <a:ext cx="138571" cy="159277"/>
            </a:xfrm>
            <a:prstGeom prst="rect">
              <a:avLst/>
            </a:prstGeom>
          </p:spPr>
        </p:pic>
      </p:grpSp>
      <p:pic>
        <p:nvPicPr>
          <p:cNvPr id="29" name="Picture 10">
            <a:extLst>
              <a:ext uri="{FF2B5EF4-FFF2-40B4-BE49-F238E27FC236}">
                <a16:creationId xmlns:a16="http://schemas.microsoft.com/office/drawing/2014/main" id="{EB1ECAE4-8DE3-813D-D80B-C3B1D19A7A08}"/>
              </a:ext>
            </a:extLst>
          </p:cNvPr>
          <p:cNvPicPr>
            <a:picLocks noChangeAspect="1"/>
          </p:cNvPicPr>
          <p:nvPr userDrawn="1"/>
        </p:nvPicPr>
        <p:blipFill>
          <a:blip r:embed="rId8">
            <a:extLst>
              <a:ext uri="{96DAC541-7B7A-43D3-8B79-37D633B846F1}">
                <asvg:svgBlip xmlns:asvg="http://schemas.microsoft.com/office/drawing/2016/SVG/main" r:embed="rId9"/>
              </a:ext>
            </a:extLst>
          </a:blip>
          <a:srcRect/>
          <a:stretch/>
        </p:blipFill>
        <p:spPr>
          <a:xfrm>
            <a:off x="778213" y="928856"/>
            <a:ext cx="1645965" cy="581508"/>
          </a:xfrm>
          <a:prstGeom prst="rect">
            <a:avLst/>
          </a:prstGeom>
        </p:spPr>
      </p:pic>
      <p:sp>
        <p:nvSpPr>
          <p:cNvPr id="31" name="Title 1">
            <a:extLst>
              <a:ext uri="{FF2B5EF4-FFF2-40B4-BE49-F238E27FC236}">
                <a16:creationId xmlns:a16="http://schemas.microsoft.com/office/drawing/2014/main" id="{01082059-E8FD-E213-7B99-A1DD5E40B839}"/>
              </a:ext>
            </a:extLst>
          </p:cNvPr>
          <p:cNvSpPr>
            <a:spLocks noGrp="1"/>
          </p:cNvSpPr>
          <p:nvPr>
            <p:ph type="title" hasCustomPrompt="1"/>
          </p:nvPr>
        </p:nvSpPr>
        <p:spPr>
          <a:xfrm>
            <a:off x="778213" y="2536100"/>
            <a:ext cx="4951378" cy="1070090"/>
          </a:xfrm>
          <a:prstGeom prst="rect">
            <a:avLst/>
          </a:prstGeom>
        </p:spPr>
        <p:txBody>
          <a:bodyPr lIns="0" tIns="0" anchor="t">
            <a:noAutofit/>
          </a:bodyPr>
          <a:lstStyle>
            <a:lvl1pPr algn="l">
              <a:lnSpc>
                <a:spcPts val="4000"/>
              </a:lnSpc>
              <a:defRPr sz="3800" b="0" cap="none" spc="0" baseline="0">
                <a:solidFill>
                  <a:schemeClr val="tx1"/>
                </a:solidFill>
              </a:defRPr>
            </a:lvl1pPr>
          </a:lstStyle>
          <a:p>
            <a:r>
              <a:rPr lang="en-US" dirty="0"/>
              <a:t>Click To Edit Master Title Style</a:t>
            </a:r>
          </a:p>
        </p:txBody>
      </p:sp>
      <p:sp>
        <p:nvSpPr>
          <p:cNvPr id="32" name="Text Placeholder 2">
            <a:extLst>
              <a:ext uri="{FF2B5EF4-FFF2-40B4-BE49-F238E27FC236}">
                <a16:creationId xmlns:a16="http://schemas.microsoft.com/office/drawing/2014/main" id="{58EB3730-BB60-0AF8-086A-4018EB5AEE33}"/>
              </a:ext>
            </a:extLst>
          </p:cNvPr>
          <p:cNvSpPr>
            <a:spLocks noGrp="1"/>
          </p:cNvSpPr>
          <p:nvPr>
            <p:ph type="body" idx="1" hasCustomPrompt="1"/>
          </p:nvPr>
        </p:nvSpPr>
        <p:spPr>
          <a:xfrm>
            <a:off x="778213" y="3856104"/>
            <a:ext cx="4951378" cy="863358"/>
          </a:xfrm>
        </p:spPr>
        <p:txBody>
          <a:bodyPr lIns="0" tIns="0" bIns="0" anchor="t">
            <a:noAutofit/>
          </a:bodyPr>
          <a:lstStyle>
            <a:lvl1pPr marL="0" indent="0" algn="l">
              <a:lnSpc>
                <a:spcPts val="1400"/>
              </a:lnSpc>
              <a:spcAft>
                <a:spcPts val="600"/>
              </a:spcAft>
              <a:buNone/>
              <a:defRPr sz="1200" b="0" cap="none">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33" name="Text Placeholder 4">
            <a:extLst>
              <a:ext uri="{FF2B5EF4-FFF2-40B4-BE49-F238E27FC236}">
                <a16:creationId xmlns:a16="http://schemas.microsoft.com/office/drawing/2014/main" id="{90018831-5FA5-99C0-0F8D-58A13BB2ED4F}"/>
              </a:ext>
            </a:extLst>
          </p:cNvPr>
          <p:cNvSpPr>
            <a:spLocks noGrp="1"/>
          </p:cNvSpPr>
          <p:nvPr>
            <p:ph type="body" sz="quarter" idx="10" hasCustomPrompt="1"/>
          </p:nvPr>
        </p:nvSpPr>
        <p:spPr>
          <a:xfrm>
            <a:off x="778213" y="4951694"/>
            <a:ext cx="2160149" cy="221721"/>
          </a:xfrm>
        </p:spPr>
        <p:txBody>
          <a:bodyPr lIns="0" tIns="0" rIns="0" bIns="0" anchor="b"/>
          <a:lstStyle>
            <a:lvl1pPr marL="0" indent="0" algn="l">
              <a:lnSpc>
                <a:spcPct val="100000"/>
              </a:lnSpc>
              <a:buFontTx/>
              <a:buNone/>
              <a:defRPr sz="1200" b="1">
                <a:solidFill>
                  <a:schemeClr val="tx1"/>
                </a:solidFill>
              </a:defRPr>
            </a:lvl1pPr>
          </a:lstStyle>
          <a:p>
            <a:pPr lvl="0"/>
            <a:r>
              <a:rPr lang="en-US" dirty="0"/>
              <a:t>Date Placeholder</a:t>
            </a:r>
          </a:p>
        </p:txBody>
      </p:sp>
      <p:cxnSp>
        <p:nvCxnSpPr>
          <p:cNvPr id="2" name="Straight Connector 1">
            <a:extLst>
              <a:ext uri="{FF2B5EF4-FFF2-40B4-BE49-F238E27FC236}">
                <a16:creationId xmlns:a16="http://schemas.microsoft.com/office/drawing/2014/main" id="{BACE174A-3D1C-5463-E947-28276E726F5B}"/>
              </a:ext>
            </a:extLst>
          </p:cNvPr>
          <p:cNvCxnSpPr>
            <a:cxnSpLocks/>
          </p:cNvCxnSpPr>
          <p:nvPr userDrawn="1"/>
        </p:nvCxnSpPr>
        <p:spPr>
          <a:xfrm>
            <a:off x="778213" y="2053379"/>
            <a:ext cx="640080" cy="0"/>
          </a:xfrm>
          <a:prstGeom prst="line">
            <a:avLst/>
          </a:prstGeom>
          <a:ln w="28575">
            <a:solidFill>
              <a:schemeClr val="bg2"/>
            </a:solidFill>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3844425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3_TitleSlide_Re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059195D8-451D-FFE9-2870-6479BCCB45D9}"/>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p:blipFill>
        <p:spPr>
          <a:xfrm>
            <a:off x="-1" y="0"/>
            <a:ext cx="6396443" cy="6664999"/>
          </a:xfrm>
          <a:prstGeom prst="rect">
            <a:avLst/>
          </a:prstGeom>
        </p:spPr>
      </p:pic>
      <p:sp>
        <p:nvSpPr>
          <p:cNvPr id="15" name="Picture Placeholder 14">
            <a:extLst>
              <a:ext uri="{FF2B5EF4-FFF2-40B4-BE49-F238E27FC236}">
                <a16:creationId xmlns:a16="http://schemas.microsoft.com/office/drawing/2014/main" id="{47E1DB27-A745-A870-D475-678B67687DBB}"/>
              </a:ext>
            </a:extLst>
          </p:cNvPr>
          <p:cNvSpPr>
            <a:spLocks noGrp="1"/>
          </p:cNvSpPr>
          <p:nvPr>
            <p:ph type="pic" sz="quarter" idx="11" hasCustomPrompt="1"/>
          </p:nvPr>
        </p:nvSpPr>
        <p:spPr>
          <a:xfrm>
            <a:off x="6396442" y="0"/>
            <a:ext cx="5795558" cy="6856413"/>
          </a:xfrm>
          <a:solidFill>
            <a:schemeClr val="bg1"/>
          </a:solidFill>
        </p:spPr>
        <p:txBody>
          <a:bodyPr anchor="ctr"/>
          <a:lstStyle>
            <a:lvl1pPr marL="0" indent="0" algn="ctr">
              <a:buNone/>
              <a:defRPr sz="1100">
                <a:solidFill>
                  <a:schemeClr val="tx1">
                    <a:lumMod val="75000"/>
                  </a:schemeClr>
                </a:solidFill>
              </a:defRPr>
            </a:lvl1pPr>
          </a:lstStyle>
          <a:p>
            <a:r>
              <a:rPr lang="en-US" dirty="0"/>
              <a:t>Click to insert picture</a:t>
            </a:r>
          </a:p>
        </p:txBody>
      </p:sp>
      <p:sp>
        <p:nvSpPr>
          <p:cNvPr id="2" name="Title 1"/>
          <p:cNvSpPr>
            <a:spLocks noGrp="1"/>
          </p:cNvSpPr>
          <p:nvPr userDrawn="1">
            <p:ph type="title" hasCustomPrompt="1"/>
          </p:nvPr>
        </p:nvSpPr>
        <p:spPr>
          <a:xfrm>
            <a:off x="778213" y="2536100"/>
            <a:ext cx="4951378" cy="1070090"/>
          </a:xfrm>
          <a:prstGeom prst="rect">
            <a:avLst/>
          </a:prstGeom>
        </p:spPr>
        <p:txBody>
          <a:bodyPr lIns="0" tIns="0" anchor="t">
            <a:noAutofit/>
          </a:bodyPr>
          <a:lstStyle>
            <a:lvl1pPr algn="l">
              <a:lnSpc>
                <a:spcPts val="4000"/>
              </a:lnSpc>
              <a:defRPr sz="3800" b="0" cap="none" spc="0" baseline="0">
                <a:solidFill>
                  <a:schemeClr val="tx2"/>
                </a:solidFill>
              </a:defRPr>
            </a:lvl1pPr>
          </a:lstStyle>
          <a:p>
            <a:r>
              <a:rPr lang="en-US" dirty="0"/>
              <a:t>Click To Edit Master Title Style</a:t>
            </a:r>
          </a:p>
        </p:txBody>
      </p:sp>
      <p:sp>
        <p:nvSpPr>
          <p:cNvPr id="3" name="Text Placeholder 2"/>
          <p:cNvSpPr>
            <a:spLocks noGrp="1"/>
          </p:cNvSpPr>
          <p:nvPr userDrawn="1">
            <p:ph type="body" idx="1" hasCustomPrompt="1"/>
          </p:nvPr>
        </p:nvSpPr>
        <p:spPr>
          <a:xfrm>
            <a:off x="778213" y="3856104"/>
            <a:ext cx="4951378" cy="863358"/>
          </a:xfrm>
        </p:spPr>
        <p:txBody>
          <a:bodyPr lIns="0" tIns="0" bIns="0" anchor="t">
            <a:noAutofit/>
          </a:bodyPr>
          <a:lstStyle>
            <a:lvl1pPr marL="0" indent="0" algn="l">
              <a:lnSpc>
                <a:spcPts val="1400"/>
              </a:lnSpc>
              <a:spcAft>
                <a:spcPts val="600"/>
              </a:spcAft>
              <a:buNone/>
              <a:defRPr sz="1200" b="0" cap="none">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pic>
        <p:nvPicPr>
          <p:cNvPr id="11" name="Picture 10">
            <a:extLst>
              <a:ext uri="{FF2B5EF4-FFF2-40B4-BE49-F238E27FC236}">
                <a16:creationId xmlns:a16="http://schemas.microsoft.com/office/drawing/2014/main" id="{A80721C4-60BD-432E-ACEA-61462684895B}"/>
              </a:ext>
            </a:extLst>
          </p:cNvPr>
          <p:cNvPicPr>
            <a:picLocks noChangeAspect="1"/>
          </p:cNvPicPr>
          <p:nvPr userDrawn="1"/>
        </p:nvPicPr>
        <p:blipFill>
          <a:blip r:embed="rId3">
            <a:extLst>
              <a:ext uri="{96DAC541-7B7A-43D3-8B79-37D633B846F1}">
                <asvg:svgBlip xmlns:asvg="http://schemas.microsoft.com/office/drawing/2016/SVG/main" r:embed="rId4"/>
              </a:ext>
            </a:extLst>
          </a:blip>
          <a:srcRect/>
          <a:stretch/>
        </p:blipFill>
        <p:spPr>
          <a:xfrm>
            <a:off x="778213" y="928856"/>
            <a:ext cx="1645965" cy="581508"/>
          </a:xfrm>
          <a:prstGeom prst="rect">
            <a:avLst/>
          </a:prstGeom>
        </p:spPr>
      </p:pic>
      <p:sp>
        <p:nvSpPr>
          <p:cNvPr id="5" name="Text Placeholder 4">
            <a:extLst>
              <a:ext uri="{FF2B5EF4-FFF2-40B4-BE49-F238E27FC236}">
                <a16:creationId xmlns:a16="http://schemas.microsoft.com/office/drawing/2014/main" id="{E12577F7-C47C-410A-835F-78D1DE582359}"/>
              </a:ext>
            </a:extLst>
          </p:cNvPr>
          <p:cNvSpPr>
            <a:spLocks noGrp="1"/>
          </p:cNvSpPr>
          <p:nvPr userDrawn="1">
            <p:ph type="body" sz="quarter" idx="10" hasCustomPrompt="1"/>
          </p:nvPr>
        </p:nvSpPr>
        <p:spPr>
          <a:xfrm>
            <a:off x="778213" y="4951694"/>
            <a:ext cx="2160149" cy="221721"/>
          </a:xfrm>
        </p:spPr>
        <p:txBody>
          <a:bodyPr lIns="0" tIns="0" rIns="0" bIns="0" anchor="b"/>
          <a:lstStyle>
            <a:lvl1pPr marL="0" indent="0" algn="l">
              <a:lnSpc>
                <a:spcPct val="100000"/>
              </a:lnSpc>
              <a:buFontTx/>
              <a:buNone/>
              <a:defRPr sz="1200" b="1">
                <a:solidFill>
                  <a:schemeClr val="tx2"/>
                </a:solidFill>
              </a:defRPr>
            </a:lvl1pPr>
          </a:lstStyle>
          <a:p>
            <a:pPr lvl="0"/>
            <a:r>
              <a:rPr lang="en-US" dirty="0"/>
              <a:t>Date Placeholder</a:t>
            </a:r>
          </a:p>
        </p:txBody>
      </p:sp>
      <p:grpSp>
        <p:nvGrpSpPr>
          <p:cNvPr id="23" name="Group 22">
            <a:extLst>
              <a:ext uri="{FF2B5EF4-FFF2-40B4-BE49-F238E27FC236}">
                <a16:creationId xmlns:a16="http://schemas.microsoft.com/office/drawing/2014/main" id="{F430FEE2-85E9-1345-9D9B-31F619EB49C3}"/>
              </a:ext>
            </a:extLst>
          </p:cNvPr>
          <p:cNvGrpSpPr/>
          <p:nvPr userDrawn="1"/>
        </p:nvGrpSpPr>
        <p:grpSpPr>
          <a:xfrm>
            <a:off x="497764" y="5765784"/>
            <a:ext cx="3229201" cy="645841"/>
            <a:chOff x="497764" y="5765784"/>
            <a:chExt cx="3229201" cy="645841"/>
          </a:xfrm>
          <a:solidFill>
            <a:schemeClr val="tx2"/>
          </a:solidFill>
        </p:grpSpPr>
        <p:pic>
          <p:nvPicPr>
            <p:cNvPr id="21" name="Graphic 20">
              <a:extLst>
                <a:ext uri="{FF2B5EF4-FFF2-40B4-BE49-F238E27FC236}">
                  <a16:creationId xmlns:a16="http://schemas.microsoft.com/office/drawing/2014/main" id="{2FF33C9A-9B58-8820-7796-C2D738381AE6}"/>
                </a:ext>
              </a:extLst>
            </p:cNvPr>
            <p:cNvPicPr>
              <a:picLocks noChangeAspect="1"/>
            </p:cNvPicPr>
            <p:nvPr userDrawn="1"/>
          </p:nvPicPr>
          <p:blipFill>
            <a:blip r:embed="rId5">
              <a:extLst>
                <a:ext uri="{96DAC541-7B7A-43D3-8B79-37D633B846F1}">
                  <asvg:svgBlip xmlns:asvg="http://schemas.microsoft.com/office/drawing/2016/SVG/main" r:embed="rId6"/>
                </a:ext>
              </a:extLst>
            </a:blip>
            <a:srcRect/>
            <a:stretch/>
          </p:blipFill>
          <p:spPr>
            <a:xfrm>
              <a:off x="497764" y="5765784"/>
              <a:ext cx="3229201" cy="645841"/>
            </a:xfrm>
            <a:prstGeom prst="rect">
              <a:avLst/>
            </a:prstGeom>
          </p:spPr>
        </p:pic>
        <p:pic>
          <p:nvPicPr>
            <p:cNvPr id="22" name="Graphic 21">
              <a:extLst>
                <a:ext uri="{FF2B5EF4-FFF2-40B4-BE49-F238E27FC236}">
                  <a16:creationId xmlns:a16="http://schemas.microsoft.com/office/drawing/2014/main" id="{CB1D7542-F6A6-FE86-3E2C-CA07FB97C4AA}"/>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515872" y="6000380"/>
              <a:ext cx="138571" cy="159277"/>
            </a:xfrm>
            <a:prstGeom prst="rect">
              <a:avLst/>
            </a:prstGeom>
          </p:spPr>
        </p:pic>
      </p:grpSp>
      <p:cxnSp>
        <p:nvCxnSpPr>
          <p:cNvPr id="4" name="Straight Connector 3">
            <a:extLst>
              <a:ext uri="{FF2B5EF4-FFF2-40B4-BE49-F238E27FC236}">
                <a16:creationId xmlns:a16="http://schemas.microsoft.com/office/drawing/2014/main" id="{A8C51F01-077A-ABA4-6671-4D6EB7FB10DA}"/>
              </a:ext>
            </a:extLst>
          </p:cNvPr>
          <p:cNvCxnSpPr>
            <a:cxnSpLocks/>
          </p:cNvCxnSpPr>
          <p:nvPr userDrawn="1"/>
        </p:nvCxnSpPr>
        <p:spPr>
          <a:xfrm>
            <a:off x="778213" y="2053379"/>
            <a:ext cx="640080" cy="0"/>
          </a:xfrm>
          <a:prstGeom prst="line">
            <a:avLst/>
          </a:prstGeom>
          <a:ln w="28575">
            <a:solidFill>
              <a:schemeClr val="bg2"/>
            </a:solidFill>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22007558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5DCBF4D5-E25A-424B-9952-3793F58C743C}"/>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p>
            <a:r>
              <a:rPr lang="en-US"/>
              <a:t>Click to edit Master title style</a:t>
            </a:r>
            <a:endParaRPr lang="en-US" dirty="0"/>
          </a:p>
        </p:txBody>
      </p:sp>
      <p:sp>
        <p:nvSpPr>
          <p:cNvPr id="10" name="Text Placeholder 9">
            <a:extLst>
              <a:ext uri="{FF2B5EF4-FFF2-40B4-BE49-F238E27FC236}">
                <a16:creationId xmlns:a16="http://schemas.microsoft.com/office/drawing/2014/main" id="{D2A192E8-8EEE-4847-BE3B-609907B7DC3E}"/>
              </a:ext>
            </a:extLst>
          </p:cNvPr>
          <p:cNvSpPr>
            <a:spLocks noGrp="1"/>
          </p:cNvSpPr>
          <p:nvPr>
            <p:ph type="body" sz="quarter" idx="10"/>
          </p:nvPr>
        </p:nvSpPr>
        <p:spPr>
          <a:xfrm>
            <a:off x="571500" y="1714500"/>
            <a:ext cx="11144250" cy="4152900"/>
          </a:xfrm>
        </p:spPr>
        <p:txBody>
          <a:bodyPr l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4" name="Straight Connector 3">
            <a:extLst>
              <a:ext uri="{FF2B5EF4-FFF2-40B4-BE49-F238E27FC236}">
                <a16:creationId xmlns:a16="http://schemas.microsoft.com/office/drawing/2014/main" id="{A3888558-2F41-4FDC-A4E7-90C868C10430}"/>
              </a:ext>
            </a:extLst>
          </p:cNvPr>
          <p:cNvCxnSpPr>
            <a:cxnSpLocks/>
          </p:cNvCxnSpPr>
          <p:nvPr userDrawn="1"/>
        </p:nvCxnSpPr>
        <p:spPr>
          <a:xfrm>
            <a:off x="571500" y="1485900"/>
            <a:ext cx="11143914"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15939686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le and Content_no Logo">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5DCBF4D5-E25A-424B-9952-3793F58C743C}"/>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p>
            <a:r>
              <a:rPr lang="en-US"/>
              <a:t>Click to edit Master title style</a:t>
            </a:r>
            <a:endParaRPr lang="en-US" dirty="0"/>
          </a:p>
        </p:txBody>
      </p:sp>
      <p:sp>
        <p:nvSpPr>
          <p:cNvPr id="10" name="Text Placeholder 9">
            <a:extLst>
              <a:ext uri="{FF2B5EF4-FFF2-40B4-BE49-F238E27FC236}">
                <a16:creationId xmlns:a16="http://schemas.microsoft.com/office/drawing/2014/main" id="{D2A192E8-8EEE-4847-BE3B-609907B7DC3E}"/>
              </a:ext>
            </a:extLst>
          </p:cNvPr>
          <p:cNvSpPr>
            <a:spLocks noGrp="1"/>
          </p:cNvSpPr>
          <p:nvPr>
            <p:ph type="body" sz="quarter" idx="10"/>
          </p:nvPr>
        </p:nvSpPr>
        <p:spPr>
          <a:xfrm>
            <a:off x="571500" y="1714500"/>
            <a:ext cx="11144250" cy="4152900"/>
          </a:xfrm>
        </p:spPr>
        <p:txBody>
          <a:bodyPr l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Rectangle 2">
            <a:extLst>
              <a:ext uri="{FF2B5EF4-FFF2-40B4-BE49-F238E27FC236}">
                <a16:creationId xmlns:a16="http://schemas.microsoft.com/office/drawing/2014/main" id="{50DF83C6-F310-E834-6F18-493BBC40CE82}"/>
              </a:ext>
            </a:extLst>
          </p:cNvPr>
          <p:cNvSpPr/>
          <p:nvPr userDrawn="1"/>
        </p:nvSpPr>
        <p:spPr>
          <a:xfrm>
            <a:off x="10076623" y="5956419"/>
            <a:ext cx="1638791" cy="9015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 name="Straight Connector 1">
            <a:extLst>
              <a:ext uri="{FF2B5EF4-FFF2-40B4-BE49-F238E27FC236}">
                <a16:creationId xmlns:a16="http://schemas.microsoft.com/office/drawing/2014/main" id="{6914D080-6EAC-A219-4828-52DD9B247D8C}"/>
              </a:ext>
            </a:extLst>
          </p:cNvPr>
          <p:cNvCxnSpPr>
            <a:cxnSpLocks/>
          </p:cNvCxnSpPr>
          <p:nvPr userDrawn="1"/>
        </p:nvCxnSpPr>
        <p:spPr>
          <a:xfrm>
            <a:off x="571500" y="1485900"/>
            <a:ext cx="11143914"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21774155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a_Title and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5C2738-B4DE-4A68-860A-F38ECB702D32}"/>
              </a:ext>
            </a:extLst>
          </p:cNvPr>
          <p:cNvSpPr/>
          <p:nvPr userDrawn="1"/>
        </p:nvSpPr>
        <p:spPr>
          <a:xfrm flipV="1">
            <a:off x="-1" y="-2"/>
            <a:ext cx="12187237" cy="1485901"/>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Placeholder 1">
            <a:extLst>
              <a:ext uri="{FF2B5EF4-FFF2-40B4-BE49-F238E27FC236}">
                <a16:creationId xmlns:a16="http://schemas.microsoft.com/office/drawing/2014/main" id="{22C38904-0314-452E-AFC2-21DAF066E6D9}"/>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lvl1pPr>
              <a:defRPr>
                <a:solidFill>
                  <a:schemeClr val="tx2"/>
                </a:solidFill>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864DD801-169B-4597-B284-85E2FE2C8CC4}"/>
              </a:ext>
            </a:extLst>
          </p:cNvPr>
          <p:cNvSpPr>
            <a:spLocks noGrp="1"/>
          </p:cNvSpPr>
          <p:nvPr>
            <p:ph type="body" sz="quarter" idx="10"/>
          </p:nvPr>
        </p:nvSpPr>
        <p:spPr>
          <a:xfrm>
            <a:off x="571500" y="1714500"/>
            <a:ext cx="11143914" cy="4152899"/>
          </a:xfrm>
        </p:spPr>
        <p:txBody>
          <a:bodyPr l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09662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2a_Title and Content_no Logo">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5C2738-B4DE-4A68-860A-F38ECB702D32}"/>
              </a:ext>
            </a:extLst>
          </p:cNvPr>
          <p:cNvSpPr/>
          <p:nvPr userDrawn="1"/>
        </p:nvSpPr>
        <p:spPr>
          <a:xfrm flipV="1">
            <a:off x="-1" y="-2"/>
            <a:ext cx="12187237" cy="1485901"/>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Placeholder 1">
            <a:extLst>
              <a:ext uri="{FF2B5EF4-FFF2-40B4-BE49-F238E27FC236}">
                <a16:creationId xmlns:a16="http://schemas.microsoft.com/office/drawing/2014/main" id="{22C38904-0314-452E-AFC2-21DAF066E6D9}"/>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lvl1pPr>
              <a:defRPr>
                <a:solidFill>
                  <a:schemeClr val="tx2"/>
                </a:solidFill>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864DD801-169B-4597-B284-85E2FE2C8CC4}"/>
              </a:ext>
            </a:extLst>
          </p:cNvPr>
          <p:cNvSpPr>
            <a:spLocks noGrp="1"/>
          </p:cNvSpPr>
          <p:nvPr>
            <p:ph type="body" sz="quarter" idx="10"/>
          </p:nvPr>
        </p:nvSpPr>
        <p:spPr>
          <a:xfrm>
            <a:off x="571500" y="1714500"/>
            <a:ext cx="11143914" cy="4152899"/>
          </a:xfrm>
        </p:spPr>
        <p:txBody>
          <a:bodyPr l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2">
            <a:extLst>
              <a:ext uri="{FF2B5EF4-FFF2-40B4-BE49-F238E27FC236}">
                <a16:creationId xmlns:a16="http://schemas.microsoft.com/office/drawing/2014/main" id="{8A6B77FA-6E15-E4DC-B5E9-F047BC36B0C1}"/>
              </a:ext>
            </a:extLst>
          </p:cNvPr>
          <p:cNvSpPr/>
          <p:nvPr userDrawn="1"/>
        </p:nvSpPr>
        <p:spPr>
          <a:xfrm>
            <a:off x="10076623" y="5956419"/>
            <a:ext cx="1638791" cy="9015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309680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2a_Title and Content">
    <p:spTree>
      <p:nvGrpSpPr>
        <p:cNvPr id="1" name=""/>
        <p:cNvGrpSpPr/>
        <p:nvPr/>
      </p:nvGrpSpPr>
      <p:grpSpPr>
        <a:xfrm>
          <a:off x="0" y="0"/>
          <a:ext cx="0" cy="0"/>
          <a:chOff x="0" y="0"/>
          <a:chExt cx="0" cy="0"/>
        </a:xfrm>
      </p:grpSpPr>
      <p:sp>
        <p:nvSpPr>
          <p:cNvPr id="15" name="Title Placeholder 1">
            <a:extLst>
              <a:ext uri="{FF2B5EF4-FFF2-40B4-BE49-F238E27FC236}">
                <a16:creationId xmlns:a16="http://schemas.microsoft.com/office/drawing/2014/main" id="{22C38904-0314-452E-AFC2-21DAF066E6D9}"/>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864DD801-169B-4597-B284-85E2FE2C8CC4}"/>
              </a:ext>
            </a:extLst>
          </p:cNvPr>
          <p:cNvSpPr>
            <a:spLocks noGrp="1"/>
          </p:cNvSpPr>
          <p:nvPr>
            <p:ph type="body" sz="quarter" idx="10"/>
          </p:nvPr>
        </p:nvSpPr>
        <p:spPr>
          <a:xfrm>
            <a:off x="571500" y="1714500"/>
            <a:ext cx="11143914" cy="4152899"/>
          </a:xfrm>
        </p:spPr>
        <p:txBody>
          <a:bodyPr l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721258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2a_Title and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5C2738-B4DE-4A68-860A-F38ECB702D32}"/>
              </a:ext>
            </a:extLst>
          </p:cNvPr>
          <p:cNvSpPr/>
          <p:nvPr userDrawn="1"/>
        </p:nvSpPr>
        <p:spPr>
          <a:xfrm flipV="1">
            <a:off x="-1" y="-2"/>
            <a:ext cx="12187237" cy="1485901"/>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42912EC7-CD85-2D26-8513-57987765DB6C}"/>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p:blipFill>
        <p:spPr>
          <a:xfrm>
            <a:off x="0" y="0"/>
            <a:ext cx="12192000" cy="6553200"/>
          </a:xfrm>
          <a:prstGeom prst="rect">
            <a:avLst/>
          </a:prstGeom>
        </p:spPr>
      </p:pic>
      <p:sp>
        <p:nvSpPr>
          <p:cNvPr id="15" name="Title Placeholder 1">
            <a:extLst>
              <a:ext uri="{FF2B5EF4-FFF2-40B4-BE49-F238E27FC236}">
                <a16:creationId xmlns:a16="http://schemas.microsoft.com/office/drawing/2014/main" id="{22C38904-0314-452E-AFC2-21DAF066E6D9}"/>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lvl1pPr>
              <a:defRPr>
                <a:solidFill>
                  <a:schemeClr val="tx2"/>
                </a:solidFill>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864DD801-169B-4597-B284-85E2FE2C8CC4}"/>
              </a:ext>
            </a:extLst>
          </p:cNvPr>
          <p:cNvSpPr>
            <a:spLocks noGrp="1"/>
          </p:cNvSpPr>
          <p:nvPr>
            <p:ph type="body" sz="quarter" idx="10"/>
          </p:nvPr>
        </p:nvSpPr>
        <p:spPr>
          <a:xfrm>
            <a:off x="571500" y="1714500"/>
            <a:ext cx="11143914" cy="4152899"/>
          </a:xfrm>
        </p:spPr>
        <p:txBody>
          <a:bodyPr l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47913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_2a_Title and Content">
    <p:spTree>
      <p:nvGrpSpPr>
        <p:cNvPr id="1" name=""/>
        <p:cNvGrpSpPr/>
        <p:nvPr/>
      </p:nvGrpSpPr>
      <p:grpSpPr>
        <a:xfrm>
          <a:off x="0" y="0"/>
          <a:ext cx="0" cy="0"/>
          <a:chOff x="0" y="0"/>
          <a:chExt cx="0" cy="0"/>
        </a:xfrm>
      </p:grpSpPr>
      <p:pic>
        <p:nvPicPr>
          <p:cNvPr id="4" name="Picture 3" descr="A green and white triangle&#10;&#10;AI-generated content may be incorrect.">
            <a:extLst>
              <a:ext uri="{FF2B5EF4-FFF2-40B4-BE49-F238E27FC236}">
                <a16:creationId xmlns:a16="http://schemas.microsoft.com/office/drawing/2014/main" id="{E7B51200-20B9-E793-380D-C2DFBD312DE2}"/>
              </a:ext>
            </a:extLst>
          </p:cNvPr>
          <p:cNvPicPr>
            <a:picLocks/>
          </p:cNvPicPr>
          <p:nvPr userDrawn="1"/>
        </p:nvPicPr>
        <p:blipFill>
          <a:blip r:embed="rId2"/>
          <a:stretch>
            <a:fillRect/>
          </a:stretch>
        </p:blipFill>
        <p:spPr>
          <a:xfrm>
            <a:off x="1524" y="0"/>
            <a:ext cx="12188952" cy="5852160"/>
          </a:xfrm>
          <a:prstGeom prst="rect">
            <a:avLst/>
          </a:prstGeom>
        </p:spPr>
      </p:pic>
      <p:sp>
        <p:nvSpPr>
          <p:cNvPr id="15" name="Title Placeholder 1">
            <a:extLst>
              <a:ext uri="{FF2B5EF4-FFF2-40B4-BE49-F238E27FC236}">
                <a16:creationId xmlns:a16="http://schemas.microsoft.com/office/drawing/2014/main" id="{22C38904-0314-452E-AFC2-21DAF066E6D9}"/>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864DD801-169B-4597-B284-85E2FE2C8CC4}"/>
              </a:ext>
            </a:extLst>
          </p:cNvPr>
          <p:cNvSpPr>
            <a:spLocks noGrp="1"/>
          </p:cNvSpPr>
          <p:nvPr>
            <p:ph type="body" sz="quarter" idx="10"/>
          </p:nvPr>
        </p:nvSpPr>
        <p:spPr>
          <a:xfrm>
            <a:off x="571500" y="1714501"/>
            <a:ext cx="11143914" cy="3817056"/>
          </a:xfrm>
        </p:spPr>
        <p:txBody>
          <a:bodyPr l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961157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2a_Title and Content">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07956E0E-24D4-6B1E-AC3A-967A86AD41E4}"/>
              </a:ext>
            </a:extLst>
          </p:cNvPr>
          <p:cNvSpPr/>
          <p:nvPr userDrawn="1"/>
        </p:nvSpPr>
        <p:spPr>
          <a:xfrm>
            <a:off x="569537" y="1399673"/>
            <a:ext cx="5394960" cy="4458608"/>
          </a:xfrm>
          <a:prstGeom prst="roundRect">
            <a:avLst>
              <a:gd name="adj" fmla="val 1807"/>
            </a:avLst>
          </a:prstGeom>
          <a:solidFill>
            <a:srgbClr val="EEF2E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ts val="1800"/>
              </a:lnSpc>
            </a:pPr>
            <a:endParaRPr lang="en-GB" dirty="0"/>
          </a:p>
        </p:txBody>
      </p:sp>
      <p:sp>
        <p:nvSpPr>
          <p:cNvPr id="4" name="Rectangle: Rounded Corners 3">
            <a:extLst>
              <a:ext uri="{FF2B5EF4-FFF2-40B4-BE49-F238E27FC236}">
                <a16:creationId xmlns:a16="http://schemas.microsoft.com/office/drawing/2014/main" id="{80642728-F472-965D-B64E-951970F89A3B}"/>
              </a:ext>
            </a:extLst>
          </p:cNvPr>
          <p:cNvSpPr/>
          <p:nvPr userDrawn="1"/>
        </p:nvSpPr>
        <p:spPr>
          <a:xfrm>
            <a:off x="6320454" y="1402864"/>
            <a:ext cx="5394960" cy="4455325"/>
          </a:xfrm>
          <a:prstGeom prst="roundRect">
            <a:avLst>
              <a:gd name="adj" fmla="val 1807"/>
            </a:avLst>
          </a:prstGeom>
          <a:solidFill>
            <a:srgbClr val="EEF2E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00000"/>
              </a:lnSpc>
            </a:pPr>
            <a:endParaRPr lang="en-GB" dirty="0"/>
          </a:p>
        </p:txBody>
      </p:sp>
      <p:sp>
        <p:nvSpPr>
          <p:cNvPr id="15" name="Title Placeholder 1">
            <a:extLst>
              <a:ext uri="{FF2B5EF4-FFF2-40B4-BE49-F238E27FC236}">
                <a16:creationId xmlns:a16="http://schemas.microsoft.com/office/drawing/2014/main" id="{22C38904-0314-452E-AFC2-21DAF066E6D9}"/>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864DD801-169B-4597-B284-85E2FE2C8CC4}"/>
              </a:ext>
            </a:extLst>
          </p:cNvPr>
          <p:cNvSpPr>
            <a:spLocks noGrp="1"/>
          </p:cNvSpPr>
          <p:nvPr>
            <p:ph type="body" sz="quarter" idx="10"/>
          </p:nvPr>
        </p:nvSpPr>
        <p:spPr>
          <a:xfrm>
            <a:off x="569537" y="1399674"/>
            <a:ext cx="5394960" cy="4166626"/>
          </a:xfrm>
        </p:spPr>
        <p:txBody>
          <a:bodyPr lIns="274320" tIns="274320" rIns="182880" bIns="182880"/>
          <a:lstStyle>
            <a:lvl1pPr>
              <a:lnSpc>
                <a:spcPct val="100000"/>
              </a:lnSpc>
              <a:defRPr sz="1600" b="1"/>
            </a:lvl1pPr>
            <a:lvl2pPr>
              <a:lnSpc>
                <a:spcPct val="100000"/>
              </a:lnSpc>
              <a:defRPr sz="1400"/>
            </a:lvl2pPr>
            <a:lvl3pPr>
              <a:lnSpc>
                <a:spcPct val="100000"/>
              </a:lnSpc>
              <a:defRPr sz="1400"/>
            </a:lvl3pPr>
            <a:lvl4pPr>
              <a:lnSpc>
                <a:spcPct val="100000"/>
              </a:lnSpc>
              <a:defRPr sz="1400"/>
            </a:lvl4pPr>
            <a:lvl5pPr>
              <a:lnSpc>
                <a:spcPct val="100000"/>
              </a:lnSpc>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5">
            <a:extLst>
              <a:ext uri="{FF2B5EF4-FFF2-40B4-BE49-F238E27FC236}">
                <a16:creationId xmlns:a16="http://schemas.microsoft.com/office/drawing/2014/main" id="{7D81FBE5-CA12-8E5A-DA67-71AF059BB9DD}"/>
              </a:ext>
            </a:extLst>
          </p:cNvPr>
          <p:cNvSpPr>
            <a:spLocks noGrp="1"/>
          </p:cNvSpPr>
          <p:nvPr>
            <p:ph type="body" sz="quarter" idx="11"/>
          </p:nvPr>
        </p:nvSpPr>
        <p:spPr>
          <a:xfrm>
            <a:off x="6320454" y="1402864"/>
            <a:ext cx="5394960" cy="4163435"/>
          </a:xfrm>
        </p:spPr>
        <p:txBody>
          <a:bodyPr lIns="274320" tIns="274320" rIns="182880" bIns="182880"/>
          <a:lstStyle>
            <a:lvl1pPr>
              <a:lnSpc>
                <a:spcPct val="100000"/>
              </a:lnSpc>
              <a:defRPr sz="1600" b="1"/>
            </a:lvl1pPr>
            <a:lvl2pPr>
              <a:lnSpc>
                <a:spcPct val="100000"/>
              </a:lnSpc>
              <a:defRPr sz="1400"/>
            </a:lvl2pPr>
            <a:lvl3pPr>
              <a:lnSpc>
                <a:spcPct val="100000"/>
              </a:lnSpc>
              <a:defRPr sz="1400"/>
            </a:lvl3pPr>
            <a:lvl4pPr>
              <a:lnSpc>
                <a:spcPct val="100000"/>
              </a:lnSpc>
              <a:defRPr sz="1400"/>
            </a:lvl4pPr>
            <a:lvl5pPr>
              <a:lnSpc>
                <a:spcPct val="100000"/>
              </a:lnSpc>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34317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Title and Content_Two Column">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6215848" y="1714500"/>
            <a:ext cx="5486400" cy="4152900"/>
          </a:xfrm>
        </p:spPr>
        <p:txBody>
          <a:bodyPr lIns="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itle Placeholder 1">
            <a:extLst>
              <a:ext uri="{FF2B5EF4-FFF2-40B4-BE49-F238E27FC236}">
                <a16:creationId xmlns:a16="http://schemas.microsoft.com/office/drawing/2014/main" id="{11C746D1-EB7B-4EBE-A020-C404200FEFEA}"/>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p>
            <a:r>
              <a:rPr lang="en-US"/>
              <a:t>Click to edit Master title style</a:t>
            </a:r>
            <a:endParaRPr lang="en-US" dirty="0"/>
          </a:p>
        </p:txBody>
      </p:sp>
      <p:sp>
        <p:nvSpPr>
          <p:cNvPr id="10" name="Text Placeholder 9">
            <a:extLst>
              <a:ext uri="{FF2B5EF4-FFF2-40B4-BE49-F238E27FC236}">
                <a16:creationId xmlns:a16="http://schemas.microsoft.com/office/drawing/2014/main" id="{6BCF8E9D-F7C2-4AB2-85A7-945420F6595A}"/>
              </a:ext>
            </a:extLst>
          </p:cNvPr>
          <p:cNvSpPr>
            <a:spLocks noGrp="1"/>
          </p:cNvSpPr>
          <p:nvPr>
            <p:ph type="body" sz="quarter" idx="10"/>
          </p:nvPr>
        </p:nvSpPr>
        <p:spPr>
          <a:xfrm>
            <a:off x="571500" y="1714500"/>
            <a:ext cx="5405438" cy="4152900"/>
          </a:xfrm>
        </p:spPr>
        <p:txBody>
          <a:bodyPr l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2" name="Straight Connector 1">
            <a:extLst>
              <a:ext uri="{FF2B5EF4-FFF2-40B4-BE49-F238E27FC236}">
                <a16:creationId xmlns:a16="http://schemas.microsoft.com/office/drawing/2014/main" id="{693656A3-FCAF-8ADD-DD84-798258F656BF}"/>
              </a:ext>
            </a:extLst>
          </p:cNvPr>
          <p:cNvCxnSpPr>
            <a:cxnSpLocks/>
          </p:cNvCxnSpPr>
          <p:nvPr userDrawn="1"/>
        </p:nvCxnSpPr>
        <p:spPr>
          <a:xfrm>
            <a:off x="571500" y="1485900"/>
            <a:ext cx="11143914"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24833232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Title and Content_Two Column">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F0528E1-D839-6ED0-9E2D-C435FF6736E4}"/>
              </a:ext>
            </a:extLst>
          </p:cNvPr>
          <p:cNvSpPr/>
          <p:nvPr userDrawn="1"/>
        </p:nvSpPr>
        <p:spPr>
          <a:xfrm flipV="1">
            <a:off x="-1" y="-2"/>
            <a:ext cx="12187237" cy="1485901"/>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p:cNvSpPr>
            <a:spLocks noGrp="1"/>
          </p:cNvSpPr>
          <p:nvPr>
            <p:ph sz="half" idx="2"/>
          </p:nvPr>
        </p:nvSpPr>
        <p:spPr>
          <a:xfrm>
            <a:off x="6215848" y="1714500"/>
            <a:ext cx="5486400" cy="4152900"/>
          </a:xfrm>
        </p:spPr>
        <p:txBody>
          <a:bodyPr lIns="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itle Placeholder 1">
            <a:extLst>
              <a:ext uri="{FF2B5EF4-FFF2-40B4-BE49-F238E27FC236}">
                <a16:creationId xmlns:a16="http://schemas.microsoft.com/office/drawing/2014/main" id="{11C746D1-EB7B-4EBE-A020-C404200FEFEA}"/>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lvl1pPr>
              <a:defRPr>
                <a:solidFill>
                  <a:schemeClr val="tx2"/>
                </a:solidFill>
              </a:defRPr>
            </a:lvl1pPr>
          </a:lstStyle>
          <a:p>
            <a:r>
              <a:rPr lang="en-US"/>
              <a:t>Click to edit Master title style</a:t>
            </a:r>
            <a:endParaRPr lang="en-US" dirty="0"/>
          </a:p>
        </p:txBody>
      </p:sp>
      <p:sp>
        <p:nvSpPr>
          <p:cNvPr id="10" name="Text Placeholder 9">
            <a:extLst>
              <a:ext uri="{FF2B5EF4-FFF2-40B4-BE49-F238E27FC236}">
                <a16:creationId xmlns:a16="http://schemas.microsoft.com/office/drawing/2014/main" id="{6BCF8E9D-F7C2-4AB2-85A7-945420F6595A}"/>
              </a:ext>
            </a:extLst>
          </p:cNvPr>
          <p:cNvSpPr>
            <a:spLocks noGrp="1"/>
          </p:cNvSpPr>
          <p:nvPr>
            <p:ph type="body" sz="quarter" idx="10"/>
          </p:nvPr>
        </p:nvSpPr>
        <p:spPr>
          <a:xfrm>
            <a:off x="571500" y="1714500"/>
            <a:ext cx="5405438" cy="4152900"/>
          </a:xfrm>
        </p:spPr>
        <p:txBody>
          <a:bodyPr l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48431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5_Title and Content_Two Column">
    <p:spTree>
      <p:nvGrpSpPr>
        <p:cNvPr id="1" name=""/>
        <p:cNvGrpSpPr/>
        <p:nvPr/>
      </p:nvGrpSpPr>
      <p:grpSpPr>
        <a:xfrm>
          <a:off x="0" y="0"/>
          <a:ext cx="0" cy="0"/>
          <a:chOff x="0" y="0"/>
          <a:chExt cx="0" cy="0"/>
        </a:xfrm>
      </p:grpSpPr>
      <p:pic>
        <p:nvPicPr>
          <p:cNvPr id="16" name="Picture 15" descr="A green and white triangle&#10;&#10;AI-generated content may be incorrect.">
            <a:extLst>
              <a:ext uri="{FF2B5EF4-FFF2-40B4-BE49-F238E27FC236}">
                <a16:creationId xmlns:a16="http://schemas.microsoft.com/office/drawing/2014/main" id="{9DBA3419-8272-FDDE-FBB0-2152B75B41DC}"/>
              </a:ext>
            </a:extLst>
          </p:cNvPr>
          <p:cNvPicPr>
            <a:picLocks/>
          </p:cNvPicPr>
          <p:nvPr userDrawn="1"/>
        </p:nvPicPr>
        <p:blipFill>
          <a:blip r:embed="rId2"/>
          <a:stretch>
            <a:fillRect/>
          </a:stretch>
        </p:blipFill>
        <p:spPr>
          <a:xfrm>
            <a:off x="1524" y="0"/>
            <a:ext cx="12188952" cy="5852160"/>
          </a:xfrm>
          <a:prstGeom prst="rect">
            <a:avLst/>
          </a:prstGeom>
        </p:spPr>
      </p:pic>
      <p:sp>
        <p:nvSpPr>
          <p:cNvPr id="5" name="Text Placeholder 5">
            <a:extLst>
              <a:ext uri="{FF2B5EF4-FFF2-40B4-BE49-F238E27FC236}">
                <a16:creationId xmlns:a16="http://schemas.microsoft.com/office/drawing/2014/main" id="{2B6FB38D-694F-DB63-4E78-E1D44797024E}"/>
              </a:ext>
            </a:extLst>
          </p:cNvPr>
          <p:cNvSpPr>
            <a:spLocks noGrp="1"/>
          </p:cNvSpPr>
          <p:nvPr>
            <p:ph type="body" sz="quarter" idx="10"/>
          </p:nvPr>
        </p:nvSpPr>
        <p:spPr>
          <a:xfrm>
            <a:off x="571500" y="1714501"/>
            <a:ext cx="11143914" cy="2929928"/>
          </a:xfrm>
        </p:spPr>
        <p:txBody>
          <a:bodyPr lIns="0"/>
          <a:lstStyle>
            <a:lvl1pPr marL="0" indent="0">
              <a:lnSpc>
                <a:spcPct val="100000"/>
              </a:lnSpc>
              <a:buFontTx/>
              <a:buNone/>
              <a:defRPr sz="3600">
                <a:solidFill>
                  <a:schemeClr val="tx2"/>
                </a:solidFill>
                <a:latin typeface="+mj-lt"/>
              </a:defRPr>
            </a:lvl1pPr>
            <a:lvl2pPr marL="323850" indent="0">
              <a:buFontTx/>
              <a:buNone/>
              <a:defRPr/>
            </a:lvl2pPr>
            <a:lvl3pPr marL="571500" indent="0">
              <a:buFontTx/>
              <a:buNone/>
              <a:defRPr/>
            </a:lvl3pPr>
            <a:lvl4pPr marL="800100" indent="0">
              <a:buFontTx/>
              <a:buNone/>
              <a:defRPr/>
            </a:lvl4pPr>
            <a:lvl5pPr marL="1028700" indent="0">
              <a:buFontTx/>
              <a:buNone/>
              <a:defRPr/>
            </a:lvl5pPr>
          </a:lstStyle>
          <a:p>
            <a:pPr lvl="0"/>
            <a:r>
              <a:rPr lang="en-US"/>
              <a:t>Click to edit Master text styles</a:t>
            </a:r>
          </a:p>
        </p:txBody>
      </p:sp>
      <p:grpSp>
        <p:nvGrpSpPr>
          <p:cNvPr id="6" name="Group 5">
            <a:extLst>
              <a:ext uri="{FF2B5EF4-FFF2-40B4-BE49-F238E27FC236}">
                <a16:creationId xmlns:a16="http://schemas.microsoft.com/office/drawing/2014/main" id="{FCC22C7C-47AF-1612-E7DF-8FBEF030C94E}"/>
              </a:ext>
            </a:extLst>
          </p:cNvPr>
          <p:cNvGrpSpPr>
            <a:grpSpLocks noChangeAspect="1"/>
          </p:cNvGrpSpPr>
          <p:nvPr userDrawn="1"/>
        </p:nvGrpSpPr>
        <p:grpSpPr>
          <a:xfrm>
            <a:off x="609600" y="1111560"/>
            <a:ext cx="997896" cy="400675"/>
            <a:chOff x="521272" y="1754049"/>
            <a:chExt cx="1326871" cy="532765"/>
          </a:xfrm>
          <a:solidFill>
            <a:schemeClr val="bg2"/>
          </a:solidFill>
        </p:grpSpPr>
        <p:sp>
          <p:nvSpPr>
            <p:cNvPr id="7" name="object 3">
              <a:extLst>
                <a:ext uri="{FF2B5EF4-FFF2-40B4-BE49-F238E27FC236}">
                  <a16:creationId xmlns:a16="http://schemas.microsoft.com/office/drawing/2014/main" id="{0CDFF0B4-C8E4-ECA3-1FB7-8135ED916BE2}"/>
                </a:ext>
              </a:extLst>
            </p:cNvPr>
            <p:cNvSpPr/>
            <p:nvPr/>
          </p:nvSpPr>
          <p:spPr>
            <a:xfrm>
              <a:off x="521272" y="1754049"/>
              <a:ext cx="229235" cy="530860"/>
            </a:xfrm>
            <a:custGeom>
              <a:avLst/>
              <a:gdLst/>
              <a:ahLst/>
              <a:cxnLst/>
              <a:rect l="l" t="t" r="r" b="b"/>
              <a:pathLst>
                <a:path w="229234" h="530860">
                  <a:moveTo>
                    <a:pt x="229069" y="530682"/>
                  </a:moveTo>
                  <a:lnTo>
                    <a:pt x="229069" y="251980"/>
                  </a:lnTo>
                  <a:lnTo>
                    <a:pt x="139344" y="251980"/>
                  </a:lnTo>
                  <a:lnTo>
                    <a:pt x="229069" y="0"/>
                  </a:lnTo>
                  <a:lnTo>
                    <a:pt x="118351" y="0"/>
                  </a:lnTo>
                  <a:lnTo>
                    <a:pt x="0" y="251980"/>
                  </a:lnTo>
                  <a:lnTo>
                    <a:pt x="0" y="530682"/>
                  </a:lnTo>
                  <a:lnTo>
                    <a:pt x="229069" y="530682"/>
                  </a:lnTo>
                  <a:close/>
                </a:path>
              </a:pathLst>
            </a:custGeom>
            <a:grpFill/>
            <a:ln w="21945">
              <a:no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083937"/>
                </a:solidFill>
                <a:effectLst/>
                <a:uLnTx/>
                <a:uFillTx/>
              </a:endParaRPr>
            </a:p>
          </p:txBody>
        </p:sp>
        <p:sp>
          <p:nvSpPr>
            <p:cNvPr id="8" name="object 4">
              <a:extLst>
                <a:ext uri="{FF2B5EF4-FFF2-40B4-BE49-F238E27FC236}">
                  <a16:creationId xmlns:a16="http://schemas.microsoft.com/office/drawing/2014/main" id="{ABD74B41-82EE-A082-9924-0E6D7F3F879D}"/>
                </a:ext>
              </a:extLst>
            </p:cNvPr>
            <p:cNvSpPr/>
            <p:nvPr/>
          </p:nvSpPr>
          <p:spPr>
            <a:xfrm>
              <a:off x="847700" y="1754049"/>
              <a:ext cx="229235" cy="530860"/>
            </a:xfrm>
            <a:custGeom>
              <a:avLst/>
              <a:gdLst/>
              <a:ahLst/>
              <a:cxnLst/>
              <a:rect l="l" t="t" r="r" b="b"/>
              <a:pathLst>
                <a:path w="229234" h="530860">
                  <a:moveTo>
                    <a:pt x="229069" y="530682"/>
                  </a:moveTo>
                  <a:lnTo>
                    <a:pt x="229069" y="251980"/>
                  </a:lnTo>
                  <a:lnTo>
                    <a:pt x="139344" y="251980"/>
                  </a:lnTo>
                  <a:lnTo>
                    <a:pt x="229069" y="0"/>
                  </a:lnTo>
                  <a:lnTo>
                    <a:pt x="118351" y="0"/>
                  </a:lnTo>
                  <a:lnTo>
                    <a:pt x="0" y="251980"/>
                  </a:lnTo>
                  <a:lnTo>
                    <a:pt x="0" y="530682"/>
                  </a:lnTo>
                  <a:lnTo>
                    <a:pt x="229069" y="530682"/>
                  </a:lnTo>
                  <a:close/>
                </a:path>
              </a:pathLst>
            </a:custGeom>
            <a:grpFill/>
            <a:ln w="21945">
              <a:no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083937"/>
                </a:solidFill>
                <a:effectLst/>
                <a:uLnTx/>
                <a:uFillTx/>
              </a:endParaRPr>
            </a:p>
          </p:txBody>
        </p:sp>
        <p:sp>
          <p:nvSpPr>
            <p:cNvPr id="11" name="object 5">
              <a:extLst>
                <a:ext uri="{FF2B5EF4-FFF2-40B4-BE49-F238E27FC236}">
                  <a16:creationId xmlns:a16="http://schemas.microsoft.com/office/drawing/2014/main" id="{1134F255-1E01-D710-3152-6DFD4B29CFD1}"/>
                </a:ext>
              </a:extLst>
            </p:cNvPr>
            <p:cNvSpPr/>
            <p:nvPr/>
          </p:nvSpPr>
          <p:spPr>
            <a:xfrm>
              <a:off x="1292480" y="1754049"/>
              <a:ext cx="229235" cy="532765"/>
            </a:xfrm>
            <a:custGeom>
              <a:avLst/>
              <a:gdLst/>
              <a:ahLst/>
              <a:cxnLst/>
              <a:rect l="l" t="t" r="r" b="b"/>
              <a:pathLst>
                <a:path w="229234" h="532764">
                  <a:moveTo>
                    <a:pt x="0" y="0"/>
                  </a:moveTo>
                  <a:lnTo>
                    <a:pt x="0" y="278701"/>
                  </a:lnTo>
                  <a:lnTo>
                    <a:pt x="89712" y="278701"/>
                  </a:lnTo>
                  <a:lnTo>
                    <a:pt x="0" y="532587"/>
                  </a:lnTo>
                  <a:lnTo>
                    <a:pt x="110718" y="532587"/>
                  </a:lnTo>
                  <a:lnTo>
                    <a:pt x="229069" y="278701"/>
                  </a:lnTo>
                  <a:lnTo>
                    <a:pt x="229069" y="0"/>
                  </a:lnTo>
                  <a:lnTo>
                    <a:pt x="0" y="0"/>
                  </a:lnTo>
                  <a:close/>
                </a:path>
              </a:pathLst>
            </a:custGeom>
            <a:grpFill/>
            <a:ln w="21945">
              <a:no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083937"/>
                </a:solidFill>
                <a:effectLst/>
                <a:uLnTx/>
                <a:uFillTx/>
              </a:endParaRPr>
            </a:p>
          </p:txBody>
        </p:sp>
        <p:sp>
          <p:nvSpPr>
            <p:cNvPr id="12" name="object 6">
              <a:extLst>
                <a:ext uri="{FF2B5EF4-FFF2-40B4-BE49-F238E27FC236}">
                  <a16:creationId xmlns:a16="http://schemas.microsoft.com/office/drawing/2014/main" id="{B761EF75-7780-9FDA-B343-B4147F015F2C}"/>
                </a:ext>
              </a:extLst>
            </p:cNvPr>
            <p:cNvSpPr/>
            <p:nvPr/>
          </p:nvSpPr>
          <p:spPr>
            <a:xfrm>
              <a:off x="1618908" y="1754049"/>
              <a:ext cx="229235" cy="532765"/>
            </a:xfrm>
            <a:custGeom>
              <a:avLst/>
              <a:gdLst/>
              <a:ahLst/>
              <a:cxnLst/>
              <a:rect l="l" t="t" r="r" b="b"/>
              <a:pathLst>
                <a:path w="229235" h="532764">
                  <a:moveTo>
                    <a:pt x="0" y="0"/>
                  </a:moveTo>
                  <a:lnTo>
                    <a:pt x="0" y="278701"/>
                  </a:lnTo>
                  <a:lnTo>
                    <a:pt x="89725" y="278701"/>
                  </a:lnTo>
                  <a:lnTo>
                    <a:pt x="0" y="532587"/>
                  </a:lnTo>
                  <a:lnTo>
                    <a:pt x="110718" y="532587"/>
                  </a:lnTo>
                  <a:lnTo>
                    <a:pt x="229069" y="278701"/>
                  </a:lnTo>
                  <a:lnTo>
                    <a:pt x="229069" y="0"/>
                  </a:lnTo>
                  <a:lnTo>
                    <a:pt x="0" y="0"/>
                  </a:lnTo>
                  <a:close/>
                </a:path>
              </a:pathLst>
            </a:custGeom>
            <a:grpFill/>
            <a:ln w="21945">
              <a:no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083937"/>
                </a:solidFill>
                <a:effectLst/>
                <a:uLnTx/>
                <a:uFillTx/>
              </a:endParaRPr>
            </a:p>
          </p:txBody>
        </p:sp>
      </p:grpSp>
      <p:sp>
        <p:nvSpPr>
          <p:cNvPr id="4" name="Text Placeholder 3">
            <a:extLst>
              <a:ext uri="{FF2B5EF4-FFF2-40B4-BE49-F238E27FC236}">
                <a16:creationId xmlns:a16="http://schemas.microsoft.com/office/drawing/2014/main" id="{6CCDCAF7-AF0B-ABA2-7B26-EE4D15D64790}"/>
              </a:ext>
            </a:extLst>
          </p:cNvPr>
          <p:cNvSpPr>
            <a:spLocks noGrp="1"/>
          </p:cNvSpPr>
          <p:nvPr>
            <p:ph type="body" sz="quarter" idx="17" hasCustomPrompt="1"/>
          </p:nvPr>
        </p:nvSpPr>
        <p:spPr>
          <a:xfrm>
            <a:off x="571500" y="4843463"/>
            <a:ext cx="6049963" cy="200810"/>
          </a:xfrm>
        </p:spPr>
        <p:txBody>
          <a:bodyPr lIns="0" tIns="0"/>
          <a:lstStyle>
            <a:lvl1pPr marL="0" indent="0">
              <a:lnSpc>
                <a:spcPct val="100000"/>
              </a:lnSpc>
              <a:buFontTx/>
              <a:buNone/>
              <a:defRPr sz="1200" b="1"/>
            </a:lvl1pPr>
          </a:lstStyle>
          <a:p>
            <a:pPr lvl="0"/>
            <a:r>
              <a:rPr lang="en-US" dirty="0"/>
              <a:t>Name Placeholder</a:t>
            </a:r>
          </a:p>
        </p:txBody>
      </p:sp>
      <p:sp>
        <p:nvSpPr>
          <p:cNvPr id="10" name="Text Placeholder 9">
            <a:extLst>
              <a:ext uri="{FF2B5EF4-FFF2-40B4-BE49-F238E27FC236}">
                <a16:creationId xmlns:a16="http://schemas.microsoft.com/office/drawing/2014/main" id="{2A832E48-17C5-DA34-2645-7292064298A9}"/>
              </a:ext>
            </a:extLst>
          </p:cNvPr>
          <p:cNvSpPr>
            <a:spLocks noGrp="1"/>
          </p:cNvSpPr>
          <p:nvPr>
            <p:ph type="body" sz="quarter" idx="18" hasCustomPrompt="1"/>
          </p:nvPr>
        </p:nvSpPr>
        <p:spPr>
          <a:xfrm>
            <a:off x="571500" y="5062518"/>
            <a:ext cx="6049963" cy="200810"/>
          </a:xfrm>
        </p:spPr>
        <p:txBody>
          <a:bodyPr lIns="0" tIns="0"/>
          <a:lstStyle>
            <a:lvl1pPr marL="0" indent="0">
              <a:lnSpc>
                <a:spcPct val="100000"/>
              </a:lnSpc>
              <a:buFontTx/>
              <a:buNone/>
              <a:defRPr sz="1200"/>
            </a:lvl1pPr>
          </a:lstStyle>
          <a:p>
            <a:pPr lvl="0"/>
            <a:r>
              <a:rPr lang="en-US" dirty="0"/>
              <a:t>Title Placeholder</a:t>
            </a:r>
          </a:p>
        </p:txBody>
      </p:sp>
    </p:spTree>
    <p:extLst>
      <p:ext uri="{BB962C8B-B14F-4D97-AF65-F5344CB8AC3E}">
        <p14:creationId xmlns:p14="http://schemas.microsoft.com/office/powerpoint/2010/main" val="713127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5_Title and Content_2 Imag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8C99BF7-0D03-46F1-8D7B-73FBFCD0CC08}"/>
              </a:ext>
            </a:extLst>
          </p:cNvPr>
          <p:cNvSpPr>
            <a:spLocks noGrp="1"/>
          </p:cNvSpPr>
          <p:nvPr>
            <p:ph type="pic" sz="quarter" idx="11"/>
          </p:nvPr>
        </p:nvSpPr>
        <p:spPr>
          <a:xfrm>
            <a:off x="6053901" y="430365"/>
            <a:ext cx="5637623" cy="2468880"/>
          </a:xfrm>
          <a:solidFill>
            <a:schemeClr val="bg1"/>
          </a:solidFill>
        </p:spPr>
        <p:txBody>
          <a:bodyPr anchor="ctr">
            <a:normAutofit/>
          </a:bodyPr>
          <a:lstStyle>
            <a:lvl1pPr marL="0" indent="0" algn="ctr">
              <a:buFontTx/>
              <a:buNone/>
              <a:defRPr sz="1000">
                <a:solidFill>
                  <a:schemeClr val="tx1">
                    <a:lumMod val="75000"/>
                  </a:schemeClr>
                </a:solidFill>
              </a:defRPr>
            </a:lvl1pPr>
          </a:lstStyle>
          <a:p>
            <a:r>
              <a:rPr lang="en-US"/>
              <a:t>Click icon to add picture</a:t>
            </a:r>
            <a:endParaRPr lang="en-US" dirty="0"/>
          </a:p>
        </p:txBody>
      </p:sp>
      <p:sp>
        <p:nvSpPr>
          <p:cNvPr id="15" name="Picture Placeholder 7">
            <a:extLst>
              <a:ext uri="{FF2B5EF4-FFF2-40B4-BE49-F238E27FC236}">
                <a16:creationId xmlns:a16="http://schemas.microsoft.com/office/drawing/2014/main" id="{399FD3AF-7CB5-40DA-AF25-1E43E5118EF6}"/>
              </a:ext>
            </a:extLst>
          </p:cNvPr>
          <p:cNvSpPr>
            <a:spLocks noGrp="1"/>
          </p:cNvSpPr>
          <p:nvPr>
            <p:ph type="pic" sz="quarter" idx="12"/>
          </p:nvPr>
        </p:nvSpPr>
        <p:spPr>
          <a:xfrm>
            <a:off x="6053901" y="3189590"/>
            <a:ext cx="5637624" cy="2468880"/>
          </a:xfrm>
          <a:solidFill>
            <a:schemeClr val="bg1"/>
          </a:solidFill>
        </p:spPr>
        <p:txBody>
          <a:bodyPr anchor="ctr">
            <a:normAutofit/>
          </a:bodyPr>
          <a:lstStyle>
            <a:lvl1pPr marL="0" indent="0" algn="ctr">
              <a:buFontTx/>
              <a:buNone/>
              <a:defRPr sz="1000">
                <a:solidFill>
                  <a:schemeClr val="tx1">
                    <a:lumMod val="75000"/>
                  </a:schemeClr>
                </a:solidFill>
              </a:defRPr>
            </a:lvl1pPr>
          </a:lstStyle>
          <a:p>
            <a:r>
              <a:rPr lang="en-US"/>
              <a:t>Click icon to add picture</a:t>
            </a:r>
            <a:endParaRPr lang="en-US" dirty="0"/>
          </a:p>
        </p:txBody>
      </p:sp>
      <p:sp>
        <p:nvSpPr>
          <p:cNvPr id="3" name="Text Placeholder 2">
            <a:extLst>
              <a:ext uri="{FF2B5EF4-FFF2-40B4-BE49-F238E27FC236}">
                <a16:creationId xmlns:a16="http://schemas.microsoft.com/office/drawing/2014/main" id="{A8572086-F656-4A25-A0D9-261DD76AB393}"/>
              </a:ext>
            </a:extLst>
          </p:cNvPr>
          <p:cNvSpPr>
            <a:spLocks noGrp="1"/>
          </p:cNvSpPr>
          <p:nvPr>
            <p:ph type="body" sz="quarter" idx="13"/>
          </p:nvPr>
        </p:nvSpPr>
        <p:spPr>
          <a:xfrm>
            <a:off x="571500" y="1714500"/>
            <a:ext cx="5145719" cy="4152900"/>
          </a:xfrm>
        </p:spPr>
        <p:txBody>
          <a:bodyPr l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Placeholder 1">
            <a:extLst>
              <a:ext uri="{FF2B5EF4-FFF2-40B4-BE49-F238E27FC236}">
                <a16:creationId xmlns:a16="http://schemas.microsoft.com/office/drawing/2014/main" id="{331F72FB-8F2F-4DA8-ADC5-E13F06743360}"/>
              </a:ext>
            </a:extLst>
          </p:cNvPr>
          <p:cNvSpPr>
            <a:spLocks noGrp="1"/>
          </p:cNvSpPr>
          <p:nvPr>
            <p:ph type="title"/>
          </p:nvPr>
        </p:nvSpPr>
        <p:spPr>
          <a:xfrm>
            <a:off x="571500" y="485440"/>
            <a:ext cx="5145719" cy="798237"/>
          </a:xfrm>
          <a:prstGeom prst="rect">
            <a:avLst/>
          </a:prstGeom>
        </p:spPr>
        <p:txBody>
          <a:bodyPr vert="horz" lIns="0" tIns="45720" rIns="91440" bIns="45720" rtlCol="0" anchor="b">
            <a:noAutofit/>
          </a:body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F96E9A11-052B-4892-8CB1-083860C3CD44}"/>
              </a:ext>
            </a:extLst>
          </p:cNvPr>
          <p:cNvSpPr>
            <a:spLocks noGrp="1"/>
          </p:cNvSpPr>
          <p:nvPr>
            <p:ph type="body" sz="quarter" idx="14" hasCustomPrompt="1"/>
          </p:nvPr>
        </p:nvSpPr>
        <p:spPr>
          <a:xfrm>
            <a:off x="6053900" y="2927221"/>
            <a:ext cx="5637624" cy="197628"/>
          </a:xfrm>
          <a:noFill/>
        </p:spPr>
        <p:txBody>
          <a:bodyPr lIns="0" tIns="45720" rIns="0" bIns="0" anchor="t" anchorCtr="0"/>
          <a:lstStyle>
            <a:lvl1pPr marL="0" indent="0" algn="r">
              <a:lnSpc>
                <a:spcPct val="100000"/>
              </a:lnSpc>
              <a:buFontTx/>
              <a:buNone/>
              <a:defRPr sz="700">
                <a:solidFill>
                  <a:schemeClr val="accent6"/>
                </a:solidFill>
              </a:defRPr>
            </a:lvl1pPr>
            <a:lvl2pPr marL="323850" indent="0">
              <a:buFontTx/>
              <a:buNone/>
              <a:defRPr/>
            </a:lvl2pPr>
            <a:lvl3pPr marL="571500" indent="0">
              <a:buFontTx/>
              <a:buNone/>
              <a:defRPr/>
            </a:lvl3pPr>
            <a:lvl4pPr marL="800100" indent="0">
              <a:buFontTx/>
              <a:buNone/>
              <a:defRPr/>
            </a:lvl4pPr>
            <a:lvl5pPr marL="1028700" indent="0">
              <a:buFontTx/>
              <a:buNone/>
              <a:defRPr/>
            </a:lvl5pPr>
          </a:lstStyle>
          <a:p>
            <a:pPr lvl="0"/>
            <a:r>
              <a:rPr lang="en-US" dirty="0"/>
              <a:t>Click to edit caption</a:t>
            </a:r>
          </a:p>
        </p:txBody>
      </p:sp>
      <p:sp>
        <p:nvSpPr>
          <p:cNvPr id="10" name="Text Placeholder 3">
            <a:extLst>
              <a:ext uri="{FF2B5EF4-FFF2-40B4-BE49-F238E27FC236}">
                <a16:creationId xmlns:a16="http://schemas.microsoft.com/office/drawing/2014/main" id="{C87275F5-33C8-4A6F-AFAF-BB7DA2E2B2BD}"/>
              </a:ext>
            </a:extLst>
          </p:cNvPr>
          <p:cNvSpPr>
            <a:spLocks noGrp="1"/>
          </p:cNvSpPr>
          <p:nvPr>
            <p:ph type="body" sz="quarter" idx="15" hasCustomPrompt="1"/>
          </p:nvPr>
        </p:nvSpPr>
        <p:spPr>
          <a:xfrm>
            <a:off x="6053900" y="5680470"/>
            <a:ext cx="5637624" cy="197628"/>
          </a:xfrm>
          <a:noFill/>
        </p:spPr>
        <p:txBody>
          <a:bodyPr lIns="0" tIns="45720" rIns="0" bIns="0" anchor="t" anchorCtr="0"/>
          <a:lstStyle>
            <a:lvl1pPr marL="0" indent="0" algn="r">
              <a:lnSpc>
                <a:spcPct val="100000"/>
              </a:lnSpc>
              <a:buFontTx/>
              <a:buNone/>
              <a:defRPr sz="700">
                <a:solidFill>
                  <a:schemeClr val="accent6"/>
                </a:solidFill>
              </a:defRPr>
            </a:lvl1pPr>
            <a:lvl2pPr marL="323850" indent="0">
              <a:buFontTx/>
              <a:buNone/>
              <a:defRPr/>
            </a:lvl2pPr>
            <a:lvl3pPr marL="571500" indent="0">
              <a:buFontTx/>
              <a:buNone/>
              <a:defRPr/>
            </a:lvl3pPr>
            <a:lvl4pPr marL="800100" indent="0">
              <a:buFontTx/>
              <a:buNone/>
              <a:defRPr/>
            </a:lvl4pPr>
            <a:lvl5pPr marL="1028700" indent="0">
              <a:buFontTx/>
              <a:buNone/>
              <a:defRPr/>
            </a:lvl5pPr>
          </a:lstStyle>
          <a:p>
            <a:pPr lvl="0"/>
            <a:r>
              <a:rPr lang="en-US" dirty="0"/>
              <a:t>Click to edit caption</a:t>
            </a:r>
          </a:p>
        </p:txBody>
      </p:sp>
      <p:cxnSp>
        <p:nvCxnSpPr>
          <p:cNvPr id="9" name="Straight Connector 8">
            <a:extLst>
              <a:ext uri="{FF2B5EF4-FFF2-40B4-BE49-F238E27FC236}">
                <a16:creationId xmlns:a16="http://schemas.microsoft.com/office/drawing/2014/main" id="{28700FB4-B0EB-42EE-8364-09907030493A}"/>
              </a:ext>
            </a:extLst>
          </p:cNvPr>
          <p:cNvCxnSpPr>
            <a:cxnSpLocks/>
          </p:cNvCxnSpPr>
          <p:nvPr userDrawn="1"/>
        </p:nvCxnSpPr>
        <p:spPr>
          <a:xfrm>
            <a:off x="571500" y="1485900"/>
            <a:ext cx="5145719"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13588203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6_Title and Content_4 Imag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8C99BF7-0D03-46F1-8D7B-73FBFCD0CC08}"/>
              </a:ext>
            </a:extLst>
          </p:cNvPr>
          <p:cNvSpPr>
            <a:spLocks noGrp="1"/>
          </p:cNvSpPr>
          <p:nvPr>
            <p:ph type="pic" sz="quarter" idx="11"/>
          </p:nvPr>
        </p:nvSpPr>
        <p:spPr>
          <a:xfrm>
            <a:off x="6053902" y="430365"/>
            <a:ext cx="2754198" cy="2468880"/>
          </a:xfrm>
          <a:solidFill>
            <a:schemeClr val="bg1"/>
          </a:solidFill>
        </p:spPr>
        <p:txBody>
          <a:bodyPr anchor="ctr">
            <a:normAutofit/>
          </a:bodyPr>
          <a:lstStyle>
            <a:lvl1pPr marL="0" indent="0" algn="ctr">
              <a:buFontTx/>
              <a:buNone/>
              <a:defRPr sz="1000">
                <a:solidFill>
                  <a:schemeClr val="tx1">
                    <a:lumMod val="75000"/>
                  </a:schemeClr>
                </a:solidFill>
              </a:defRPr>
            </a:lvl1pPr>
          </a:lstStyle>
          <a:p>
            <a:r>
              <a:rPr lang="en-US"/>
              <a:t>Click icon to add picture</a:t>
            </a:r>
            <a:endParaRPr lang="en-US" dirty="0"/>
          </a:p>
        </p:txBody>
      </p:sp>
      <p:sp>
        <p:nvSpPr>
          <p:cNvPr id="15" name="Picture Placeholder 7">
            <a:extLst>
              <a:ext uri="{FF2B5EF4-FFF2-40B4-BE49-F238E27FC236}">
                <a16:creationId xmlns:a16="http://schemas.microsoft.com/office/drawing/2014/main" id="{399FD3AF-7CB5-40DA-AF25-1E43E5118EF6}"/>
              </a:ext>
            </a:extLst>
          </p:cNvPr>
          <p:cNvSpPr>
            <a:spLocks noGrp="1"/>
          </p:cNvSpPr>
          <p:nvPr>
            <p:ph type="pic" sz="quarter" idx="12"/>
          </p:nvPr>
        </p:nvSpPr>
        <p:spPr>
          <a:xfrm>
            <a:off x="6053900" y="3189590"/>
            <a:ext cx="2754198" cy="2468880"/>
          </a:xfrm>
          <a:solidFill>
            <a:schemeClr val="bg1"/>
          </a:solidFill>
        </p:spPr>
        <p:txBody>
          <a:bodyPr anchor="ctr">
            <a:normAutofit/>
          </a:bodyPr>
          <a:lstStyle>
            <a:lvl1pPr marL="0" indent="0" algn="ctr">
              <a:buFontTx/>
              <a:buNone/>
              <a:defRPr sz="1000">
                <a:solidFill>
                  <a:schemeClr val="tx1">
                    <a:lumMod val="75000"/>
                  </a:schemeClr>
                </a:solidFill>
              </a:defRPr>
            </a:lvl1pPr>
          </a:lstStyle>
          <a:p>
            <a:r>
              <a:rPr lang="en-US"/>
              <a:t>Click icon to add picture</a:t>
            </a:r>
            <a:endParaRPr lang="en-US" dirty="0"/>
          </a:p>
        </p:txBody>
      </p:sp>
      <p:sp>
        <p:nvSpPr>
          <p:cNvPr id="11" name="Picture Placeholder 7">
            <a:extLst>
              <a:ext uri="{FF2B5EF4-FFF2-40B4-BE49-F238E27FC236}">
                <a16:creationId xmlns:a16="http://schemas.microsoft.com/office/drawing/2014/main" id="{0A112A1A-38DA-48D4-A926-D0A5B45C30C4}"/>
              </a:ext>
            </a:extLst>
          </p:cNvPr>
          <p:cNvSpPr>
            <a:spLocks noGrp="1"/>
          </p:cNvSpPr>
          <p:nvPr>
            <p:ph type="pic" sz="quarter" idx="13"/>
          </p:nvPr>
        </p:nvSpPr>
        <p:spPr>
          <a:xfrm>
            <a:off x="8937327" y="430365"/>
            <a:ext cx="2754198" cy="2468880"/>
          </a:xfrm>
          <a:solidFill>
            <a:schemeClr val="bg1"/>
          </a:solidFill>
        </p:spPr>
        <p:txBody>
          <a:bodyPr anchor="ctr">
            <a:normAutofit/>
          </a:bodyPr>
          <a:lstStyle>
            <a:lvl1pPr marL="0" indent="0" algn="ctr">
              <a:buFontTx/>
              <a:buNone/>
              <a:defRPr sz="1000">
                <a:solidFill>
                  <a:schemeClr val="tx1">
                    <a:lumMod val="75000"/>
                  </a:schemeClr>
                </a:solidFill>
              </a:defRPr>
            </a:lvl1pPr>
          </a:lstStyle>
          <a:p>
            <a:r>
              <a:rPr lang="en-US"/>
              <a:t>Click icon to add picture</a:t>
            </a:r>
            <a:endParaRPr lang="en-US" dirty="0"/>
          </a:p>
        </p:txBody>
      </p:sp>
      <p:sp>
        <p:nvSpPr>
          <p:cNvPr id="12" name="Picture Placeholder 7">
            <a:extLst>
              <a:ext uri="{FF2B5EF4-FFF2-40B4-BE49-F238E27FC236}">
                <a16:creationId xmlns:a16="http://schemas.microsoft.com/office/drawing/2014/main" id="{6E3780C8-FEF0-46A1-AC0A-24FD3AACFE87}"/>
              </a:ext>
            </a:extLst>
          </p:cNvPr>
          <p:cNvSpPr>
            <a:spLocks noGrp="1"/>
          </p:cNvSpPr>
          <p:nvPr>
            <p:ph type="pic" sz="quarter" idx="14"/>
          </p:nvPr>
        </p:nvSpPr>
        <p:spPr>
          <a:xfrm>
            <a:off x="8937325" y="3189590"/>
            <a:ext cx="2754198" cy="2468880"/>
          </a:xfrm>
          <a:solidFill>
            <a:schemeClr val="bg1"/>
          </a:solidFill>
        </p:spPr>
        <p:txBody>
          <a:bodyPr anchor="ctr">
            <a:normAutofit/>
          </a:bodyPr>
          <a:lstStyle>
            <a:lvl1pPr marL="0" indent="0" algn="ctr">
              <a:buFontTx/>
              <a:buNone/>
              <a:defRPr sz="1000">
                <a:solidFill>
                  <a:schemeClr val="tx1">
                    <a:lumMod val="75000"/>
                  </a:schemeClr>
                </a:solidFill>
              </a:defRPr>
            </a:lvl1pPr>
          </a:lstStyle>
          <a:p>
            <a:r>
              <a:rPr lang="en-US"/>
              <a:t>Click icon to add picture</a:t>
            </a:r>
            <a:endParaRPr lang="en-US" dirty="0"/>
          </a:p>
        </p:txBody>
      </p:sp>
      <p:sp>
        <p:nvSpPr>
          <p:cNvPr id="16" name="Text Placeholder 2">
            <a:extLst>
              <a:ext uri="{FF2B5EF4-FFF2-40B4-BE49-F238E27FC236}">
                <a16:creationId xmlns:a16="http://schemas.microsoft.com/office/drawing/2014/main" id="{0177D638-831A-493D-8158-B8BC7C6F35D7}"/>
              </a:ext>
            </a:extLst>
          </p:cNvPr>
          <p:cNvSpPr>
            <a:spLocks noGrp="1"/>
          </p:cNvSpPr>
          <p:nvPr>
            <p:ph type="body" sz="quarter" idx="15"/>
          </p:nvPr>
        </p:nvSpPr>
        <p:spPr>
          <a:xfrm>
            <a:off x="571500" y="1714500"/>
            <a:ext cx="5145719" cy="4152900"/>
          </a:xfrm>
        </p:spPr>
        <p:txBody>
          <a:bodyPr l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Placeholder 1">
            <a:extLst>
              <a:ext uri="{FF2B5EF4-FFF2-40B4-BE49-F238E27FC236}">
                <a16:creationId xmlns:a16="http://schemas.microsoft.com/office/drawing/2014/main" id="{BFF1C35B-EC14-4B62-AD9D-D0BECB58A2F8}"/>
              </a:ext>
            </a:extLst>
          </p:cNvPr>
          <p:cNvSpPr>
            <a:spLocks noGrp="1"/>
          </p:cNvSpPr>
          <p:nvPr>
            <p:ph type="title"/>
          </p:nvPr>
        </p:nvSpPr>
        <p:spPr>
          <a:xfrm>
            <a:off x="571500" y="485440"/>
            <a:ext cx="5145719" cy="798237"/>
          </a:xfrm>
          <a:prstGeom prst="rect">
            <a:avLst/>
          </a:prstGeom>
        </p:spPr>
        <p:txBody>
          <a:bodyPr vert="horz" lIns="0" tIns="45720" rIns="91440" bIns="45720" rtlCol="0" anchor="b">
            <a:noAutofit/>
          </a:bodyPr>
          <a:lstStyle/>
          <a:p>
            <a:r>
              <a:rPr lang="en-US"/>
              <a:t>Click to edit Master title style</a:t>
            </a:r>
            <a:endParaRPr lang="en-US" dirty="0"/>
          </a:p>
        </p:txBody>
      </p:sp>
      <p:sp>
        <p:nvSpPr>
          <p:cNvPr id="13" name="Text Placeholder 3">
            <a:extLst>
              <a:ext uri="{FF2B5EF4-FFF2-40B4-BE49-F238E27FC236}">
                <a16:creationId xmlns:a16="http://schemas.microsoft.com/office/drawing/2014/main" id="{698C16CD-6B2A-451B-81A8-276332786B3A}"/>
              </a:ext>
            </a:extLst>
          </p:cNvPr>
          <p:cNvSpPr>
            <a:spLocks noGrp="1"/>
          </p:cNvSpPr>
          <p:nvPr>
            <p:ph type="body" sz="quarter" idx="16" hasCustomPrompt="1"/>
          </p:nvPr>
        </p:nvSpPr>
        <p:spPr>
          <a:xfrm>
            <a:off x="8937323" y="2916523"/>
            <a:ext cx="2754200" cy="197628"/>
          </a:xfrm>
          <a:noFill/>
        </p:spPr>
        <p:txBody>
          <a:bodyPr lIns="0" tIns="45720" rIns="0" bIns="0" anchor="t" anchorCtr="0"/>
          <a:lstStyle>
            <a:lvl1pPr marL="0" indent="0" algn="r">
              <a:lnSpc>
                <a:spcPct val="100000"/>
              </a:lnSpc>
              <a:buFontTx/>
              <a:buNone/>
              <a:defRPr sz="700">
                <a:solidFill>
                  <a:schemeClr val="accent6"/>
                </a:solidFill>
              </a:defRPr>
            </a:lvl1pPr>
            <a:lvl2pPr marL="323850" indent="0">
              <a:buFontTx/>
              <a:buNone/>
              <a:defRPr/>
            </a:lvl2pPr>
            <a:lvl3pPr marL="571500" indent="0">
              <a:buFontTx/>
              <a:buNone/>
              <a:defRPr/>
            </a:lvl3pPr>
            <a:lvl4pPr marL="800100" indent="0">
              <a:buFontTx/>
              <a:buNone/>
              <a:defRPr/>
            </a:lvl4pPr>
            <a:lvl5pPr marL="1028700" indent="0">
              <a:buFontTx/>
              <a:buNone/>
              <a:defRPr/>
            </a:lvl5pPr>
          </a:lstStyle>
          <a:p>
            <a:pPr lvl="0"/>
            <a:r>
              <a:rPr lang="en-US" dirty="0"/>
              <a:t>Click to edit caption</a:t>
            </a:r>
          </a:p>
        </p:txBody>
      </p:sp>
      <p:sp>
        <p:nvSpPr>
          <p:cNvPr id="14" name="Text Placeholder 3">
            <a:extLst>
              <a:ext uri="{FF2B5EF4-FFF2-40B4-BE49-F238E27FC236}">
                <a16:creationId xmlns:a16="http://schemas.microsoft.com/office/drawing/2014/main" id="{07B16810-5A5F-47F2-9EAC-1440812E48D4}"/>
              </a:ext>
            </a:extLst>
          </p:cNvPr>
          <p:cNvSpPr>
            <a:spLocks noGrp="1"/>
          </p:cNvSpPr>
          <p:nvPr>
            <p:ph type="body" sz="quarter" idx="17" hasCustomPrompt="1"/>
          </p:nvPr>
        </p:nvSpPr>
        <p:spPr>
          <a:xfrm>
            <a:off x="8937324" y="5669772"/>
            <a:ext cx="2754199" cy="197628"/>
          </a:xfrm>
          <a:noFill/>
        </p:spPr>
        <p:txBody>
          <a:bodyPr lIns="0" tIns="45720" rIns="0" bIns="0" anchor="t" anchorCtr="0"/>
          <a:lstStyle>
            <a:lvl1pPr marL="0" indent="0" algn="r">
              <a:lnSpc>
                <a:spcPct val="100000"/>
              </a:lnSpc>
              <a:buFontTx/>
              <a:buNone/>
              <a:defRPr sz="700">
                <a:solidFill>
                  <a:schemeClr val="accent6"/>
                </a:solidFill>
              </a:defRPr>
            </a:lvl1pPr>
            <a:lvl2pPr marL="323850" indent="0">
              <a:buFontTx/>
              <a:buNone/>
              <a:defRPr/>
            </a:lvl2pPr>
            <a:lvl3pPr marL="571500" indent="0">
              <a:buFontTx/>
              <a:buNone/>
              <a:defRPr/>
            </a:lvl3pPr>
            <a:lvl4pPr marL="800100" indent="0">
              <a:buFontTx/>
              <a:buNone/>
              <a:defRPr/>
            </a:lvl4pPr>
            <a:lvl5pPr marL="1028700" indent="0">
              <a:buFontTx/>
              <a:buNone/>
              <a:defRPr/>
            </a:lvl5pPr>
          </a:lstStyle>
          <a:p>
            <a:pPr lvl="0"/>
            <a:r>
              <a:rPr lang="en-US" dirty="0"/>
              <a:t>Click to edit caption</a:t>
            </a:r>
          </a:p>
        </p:txBody>
      </p:sp>
      <p:sp>
        <p:nvSpPr>
          <p:cNvPr id="17" name="Text Placeholder 3">
            <a:extLst>
              <a:ext uri="{FF2B5EF4-FFF2-40B4-BE49-F238E27FC236}">
                <a16:creationId xmlns:a16="http://schemas.microsoft.com/office/drawing/2014/main" id="{077B5840-2E7A-4904-A06B-17E13F7D5099}"/>
              </a:ext>
            </a:extLst>
          </p:cNvPr>
          <p:cNvSpPr>
            <a:spLocks noGrp="1"/>
          </p:cNvSpPr>
          <p:nvPr>
            <p:ph type="body" sz="quarter" idx="18" hasCustomPrompt="1"/>
          </p:nvPr>
        </p:nvSpPr>
        <p:spPr>
          <a:xfrm>
            <a:off x="6053898" y="2916523"/>
            <a:ext cx="2754200" cy="197628"/>
          </a:xfrm>
          <a:noFill/>
        </p:spPr>
        <p:txBody>
          <a:bodyPr lIns="0" tIns="45720" rIns="0" bIns="0" anchor="t" anchorCtr="0"/>
          <a:lstStyle>
            <a:lvl1pPr marL="0" indent="0" algn="r">
              <a:lnSpc>
                <a:spcPct val="100000"/>
              </a:lnSpc>
              <a:buFontTx/>
              <a:buNone/>
              <a:defRPr sz="700">
                <a:solidFill>
                  <a:schemeClr val="accent6"/>
                </a:solidFill>
              </a:defRPr>
            </a:lvl1pPr>
            <a:lvl2pPr marL="323850" indent="0">
              <a:buFontTx/>
              <a:buNone/>
              <a:defRPr/>
            </a:lvl2pPr>
            <a:lvl3pPr marL="571500" indent="0">
              <a:buFontTx/>
              <a:buNone/>
              <a:defRPr/>
            </a:lvl3pPr>
            <a:lvl4pPr marL="800100" indent="0">
              <a:buFontTx/>
              <a:buNone/>
              <a:defRPr/>
            </a:lvl4pPr>
            <a:lvl5pPr marL="1028700" indent="0">
              <a:buFontTx/>
              <a:buNone/>
              <a:defRPr/>
            </a:lvl5pPr>
          </a:lstStyle>
          <a:p>
            <a:pPr lvl="0"/>
            <a:r>
              <a:rPr lang="en-US" dirty="0"/>
              <a:t>Click to edit caption</a:t>
            </a:r>
          </a:p>
        </p:txBody>
      </p:sp>
      <p:sp>
        <p:nvSpPr>
          <p:cNvPr id="18" name="Text Placeholder 3">
            <a:extLst>
              <a:ext uri="{FF2B5EF4-FFF2-40B4-BE49-F238E27FC236}">
                <a16:creationId xmlns:a16="http://schemas.microsoft.com/office/drawing/2014/main" id="{BD2E90C0-AFC0-4632-99AF-5FC1F21396B1}"/>
              </a:ext>
            </a:extLst>
          </p:cNvPr>
          <p:cNvSpPr>
            <a:spLocks noGrp="1"/>
          </p:cNvSpPr>
          <p:nvPr>
            <p:ph type="body" sz="quarter" idx="19" hasCustomPrompt="1"/>
          </p:nvPr>
        </p:nvSpPr>
        <p:spPr>
          <a:xfrm>
            <a:off x="6053899" y="5669772"/>
            <a:ext cx="2754199" cy="197628"/>
          </a:xfrm>
          <a:noFill/>
        </p:spPr>
        <p:txBody>
          <a:bodyPr lIns="0" tIns="45720" rIns="0" bIns="0" anchor="t" anchorCtr="0"/>
          <a:lstStyle>
            <a:lvl1pPr marL="0" indent="0" algn="r">
              <a:lnSpc>
                <a:spcPct val="100000"/>
              </a:lnSpc>
              <a:buFontTx/>
              <a:buNone/>
              <a:defRPr sz="700">
                <a:solidFill>
                  <a:schemeClr val="accent6"/>
                </a:solidFill>
              </a:defRPr>
            </a:lvl1pPr>
            <a:lvl2pPr marL="323850" indent="0">
              <a:buFontTx/>
              <a:buNone/>
              <a:defRPr/>
            </a:lvl2pPr>
            <a:lvl3pPr marL="571500" indent="0">
              <a:buFontTx/>
              <a:buNone/>
              <a:defRPr/>
            </a:lvl3pPr>
            <a:lvl4pPr marL="800100" indent="0">
              <a:buFontTx/>
              <a:buNone/>
              <a:defRPr/>
            </a:lvl4pPr>
            <a:lvl5pPr marL="1028700" indent="0">
              <a:buFontTx/>
              <a:buNone/>
              <a:defRPr/>
            </a:lvl5pPr>
          </a:lstStyle>
          <a:p>
            <a:pPr lvl="0"/>
            <a:r>
              <a:rPr lang="en-US" dirty="0"/>
              <a:t>Click to edit caption</a:t>
            </a:r>
          </a:p>
        </p:txBody>
      </p:sp>
      <p:cxnSp>
        <p:nvCxnSpPr>
          <p:cNvPr id="3" name="Straight Connector 2">
            <a:extLst>
              <a:ext uri="{FF2B5EF4-FFF2-40B4-BE49-F238E27FC236}">
                <a16:creationId xmlns:a16="http://schemas.microsoft.com/office/drawing/2014/main" id="{8AC543E6-7310-7804-9C8B-9E0ACBE6B32F}"/>
              </a:ext>
            </a:extLst>
          </p:cNvPr>
          <p:cNvCxnSpPr>
            <a:cxnSpLocks/>
          </p:cNvCxnSpPr>
          <p:nvPr userDrawn="1"/>
        </p:nvCxnSpPr>
        <p:spPr>
          <a:xfrm>
            <a:off x="571500" y="1485900"/>
            <a:ext cx="5145719"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2457501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7_Title and Content_4 Imag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8C99BF7-0D03-46F1-8D7B-73FBFCD0CC08}"/>
              </a:ext>
            </a:extLst>
          </p:cNvPr>
          <p:cNvSpPr>
            <a:spLocks noGrp="1"/>
          </p:cNvSpPr>
          <p:nvPr>
            <p:ph type="pic" sz="quarter" idx="11"/>
          </p:nvPr>
        </p:nvSpPr>
        <p:spPr>
          <a:xfrm>
            <a:off x="6053902" y="430365"/>
            <a:ext cx="2754198" cy="1802092"/>
          </a:xfrm>
          <a:solidFill>
            <a:schemeClr val="bg1"/>
          </a:solidFill>
        </p:spPr>
        <p:txBody>
          <a:bodyPr anchor="ctr">
            <a:normAutofit/>
          </a:bodyPr>
          <a:lstStyle>
            <a:lvl1pPr marL="0" indent="0" algn="ctr">
              <a:buFontTx/>
              <a:buNone/>
              <a:defRPr sz="1000">
                <a:solidFill>
                  <a:schemeClr val="tx1">
                    <a:lumMod val="75000"/>
                  </a:schemeClr>
                </a:solidFill>
              </a:defRPr>
            </a:lvl1pPr>
          </a:lstStyle>
          <a:p>
            <a:r>
              <a:rPr lang="en-US"/>
              <a:t>Click icon to add picture</a:t>
            </a:r>
            <a:endParaRPr lang="en-US" dirty="0"/>
          </a:p>
        </p:txBody>
      </p:sp>
      <p:sp>
        <p:nvSpPr>
          <p:cNvPr id="11" name="Picture Placeholder 7">
            <a:extLst>
              <a:ext uri="{FF2B5EF4-FFF2-40B4-BE49-F238E27FC236}">
                <a16:creationId xmlns:a16="http://schemas.microsoft.com/office/drawing/2014/main" id="{0A112A1A-38DA-48D4-A926-D0A5B45C30C4}"/>
              </a:ext>
            </a:extLst>
          </p:cNvPr>
          <p:cNvSpPr>
            <a:spLocks noGrp="1"/>
          </p:cNvSpPr>
          <p:nvPr>
            <p:ph type="pic" sz="quarter" idx="13"/>
          </p:nvPr>
        </p:nvSpPr>
        <p:spPr>
          <a:xfrm>
            <a:off x="8937325" y="430365"/>
            <a:ext cx="2754198" cy="1802092"/>
          </a:xfrm>
          <a:solidFill>
            <a:schemeClr val="bg1"/>
          </a:solidFill>
        </p:spPr>
        <p:txBody>
          <a:bodyPr anchor="ctr">
            <a:normAutofit/>
          </a:bodyPr>
          <a:lstStyle>
            <a:lvl1pPr marL="0" indent="0" algn="ctr">
              <a:buFontTx/>
              <a:buNone/>
              <a:defRPr sz="1000">
                <a:solidFill>
                  <a:schemeClr val="tx1">
                    <a:lumMod val="75000"/>
                  </a:schemeClr>
                </a:solidFill>
              </a:defRPr>
            </a:lvl1pPr>
          </a:lstStyle>
          <a:p>
            <a:r>
              <a:rPr lang="en-US"/>
              <a:t>Click icon to add picture</a:t>
            </a:r>
            <a:endParaRPr lang="en-US" dirty="0"/>
          </a:p>
        </p:txBody>
      </p:sp>
      <p:sp>
        <p:nvSpPr>
          <p:cNvPr id="9" name="Picture Placeholder 7">
            <a:extLst>
              <a:ext uri="{FF2B5EF4-FFF2-40B4-BE49-F238E27FC236}">
                <a16:creationId xmlns:a16="http://schemas.microsoft.com/office/drawing/2014/main" id="{DE982BA4-C6DD-4C70-97CA-6EE309ACCCA0}"/>
              </a:ext>
            </a:extLst>
          </p:cNvPr>
          <p:cNvSpPr>
            <a:spLocks noGrp="1"/>
          </p:cNvSpPr>
          <p:nvPr>
            <p:ph type="pic" sz="quarter" idx="14"/>
          </p:nvPr>
        </p:nvSpPr>
        <p:spPr>
          <a:xfrm>
            <a:off x="6053902" y="2518543"/>
            <a:ext cx="2754198" cy="3145253"/>
          </a:xfrm>
          <a:solidFill>
            <a:schemeClr val="bg1"/>
          </a:solidFill>
        </p:spPr>
        <p:txBody>
          <a:bodyPr anchor="ctr">
            <a:normAutofit/>
          </a:bodyPr>
          <a:lstStyle>
            <a:lvl1pPr marL="0" indent="0" algn="ctr">
              <a:buFontTx/>
              <a:buNone/>
              <a:defRPr sz="1000">
                <a:solidFill>
                  <a:schemeClr val="tx1">
                    <a:lumMod val="75000"/>
                  </a:schemeClr>
                </a:solidFill>
              </a:defRPr>
            </a:lvl1pPr>
          </a:lstStyle>
          <a:p>
            <a:r>
              <a:rPr lang="en-US"/>
              <a:t>Click icon to add picture</a:t>
            </a:r>
            <a:endParaRPr lang="en-US" dirty="0"/>
          </a:p>
        </p:txBody>
      </p:sp>
      <p:sp>
        <p:nvSpPr>
          <p:cNvPr id="13" name="Picture Placeholder 7">
            <a:extLst>
              <a:ext uri="{FF2B5EF4-FFF2-40B4-BE49-F238E27FC236}">
                <a16:creationId xmlns:a16="http://schemas.microsoft.com/office/drawing/2014/main" id="{45CB212B-FD4D-4E2C-B438-D0F116F32A95}"/>
              </a:ext>
            </a:extLst>
          </p:cNvPr>
          <p:cNvSpPr>
            <a:spLocks noGrp="1"/>
          </p:cNvSpPr>
          <p:nvPr>
            <p:ph type="pic" sz="quarter" idx="15"/>
          </p:nvPr>
        </p:nvSpPr>
        <p:spPr>
          <a:xfrm>
            <a:off x="8937325" y="2518543"/>
            <a:ext cx="2754198" cy="3145253"/>
          </a:xfrm>
          <a:solidFill>
            <a:schemeClr val="bg1"/>
          </a:solidFill>
        </p:spPr>
        <p:txBody>
          <a:bodyPr anchor="ctr">
            <a:normAutofit/>
          </a:bodyPr>
          <a:lstStyle>
            <a:lvl1pPr marL="0" indent="0" algn="ctr">
              <a:buFontTx/>
              <a:buNone/>
              <a:defRPr sz="1000">
                <a:solidFill>
                  <a:schemeClr val="tx1">
                    <a:lumMod val="75000"/>
                  </a:schemeClr>
                </a:solidFill>
              </a:defRPr>
            </a:lvl1pPr>
          </a:lstStyle>
          <a:p>
            <a:r>
              <a:rPr lang="en-US"/>
              <a:t>Click icon to add picture</a:t>
            </a:r>
            <a:endParaRPr lang="en-US" dirty="0"/>
          </a:p>
        </p:txBody>
      </p:sp>
      <p:sp>
        <p:nvSpPr>
          <p:cNvPr id="16" name="Text Placeholder 2">
            <a:extLst>
              <a:ext uri="{FF2B5EF4-FFF2-40B4-BE49-F238E27FC236}">
                <a16:creationId xmlns:a16="http://schemas.microsoft.com/office/drawing/2014/main" id="{70A9006D-339B-46B4-BB93-BB9F21CA3175}"/>
              </a:ext>
            </a:extLst>
          </p:cNvPr>
          <p:cNvSpPr>
            <a:spLocks noGrp="1"/>
          </p:cNvSpPr>
          <p:nvPr>
            <p:ph type="body" sz="quarter" idx="16"/>
          </p:nvPr>
        </p:nvSpPr>
        <p:spPr>
          <a:xfrm>
            <a:off x="571500" y="1714500"/>
            <a:ext cx="5145719" cy="4152900"/>
          </a:xfrm>
        </p:spPr>
        <p:txBody>
          <a:bodyPr l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itle Placeholder 1">
            <a:extLst>
              <a:ext uri="{FF2B5EF4-FFF2-40B4-BE49-F238E27FC236}">
                <a16:creationId xmlns:a16="http://schemas.microsoft.com/office/drawing/2014/main" id="{4B90EA89-7AE7-4132-BB41-1F8C22EFAA64}"/>
              </a:ext>
            </a:extLst>
          </p:cNvPr>
          <p:cNvSpPr>
            <a:spLocks noGrp="1"/>
          </p:cNvSpPr>
          <p:nvPr>
            <p:ph type="title"/>
          </p:nvPr>
        </p:nvSpPr>
        <p:spPr>
          <a:xfrm>
            <a:off x="571500" y="485440"/>
            <a:ext cx="5145719" cy="798237"/>
          </a:xfrm>
          <a:prstGeom prst="rect">
            <a:avLst/>
          </a:prstGeom>
        </p:spPr>
        <p:txBody>
          <a:bodyPr vert="horz" lIns="0" tIns="45720" rIns="91440" bIns="45720" rtlCol="0" anchor="b">
            <a:noAutofit/>
          </a:bodyPr>
          <a:lstStyle/>
          <a:p>
            <a:r>
              <a:rPr lang="en-US"/>
              <a:t>Click to edit Master title style</a:t>
            </a:r>
            <a:endParaRPr lang="en-US" dirty="0"/>
          </a:p>
        </p:txBody>
      </p:sp>
      <p:sp>
        <p:nvSpPr>
          <p:cNvPr id="14" name="Text Placeholder 3">
            <a:extLst>
              <a:ext uri="{FF2B5EF4-FFF2-40B4-BE49-F238E27FC236}">
                <a16:creationId xmlns:a16="http://schemas.microsoft.com/office/drawing/2014/main" id="{1BFA3967-DB49-47B2-B13C-A2E6B943FB7C}"/>
              </a:ext>
            </a:extLst>
          </p:cNvPr>
          <p:cNvSpPr>
            <a:spLocks noGrp="1"/>
          </p:cNvSpPr>
          <p:nvPr>
            <p:ph type="body" sz="quarter" idx="17" hasCustomPrompt="1"/>
          </p:nvPr>
        </p:nvSpPr>
        <p:spPr>
          <a:xfrm>
            <a:off x="8937323" y="2248741"/>
            <a:ext cx="2754200" cy="197628"/>
          </a:xfrm>
          <a:noFill/>
        </p:spPr>
        <p:txBody>
          <a:bodyPr lIns="0" tIns="45720" rIns="0" bIns="0" anchor="t" anchorCtr="0"/>
          <a:lstStyle>
            <a:lvl1pPr marL="0" indent="0" algn="r">
              <a:lnSpc>
                <a:spcPct val="100000"/>
              </a:lnSpc>
              <a:buFontTx/>
              <a:buNone/>
              <a:defRPr sz="700">
                <a:solidFill>
                  <a:schemeClr val="accent6"/>
                </a:solidFill>
              </a:defRPr>
            </a:lvl1pPr>
            <a:lvl2pPr marL="323850" indent="0">
              <a:buFontTx/>
              <a:buNone/>
              <a:defRPr/>
            </a:lvl2pPr>
            <a:lvl3pPr marL="571500" indent="0">
              <a:buFontTx/>
              <a:buNone/>
              <a:defRPr/>
            </a:lvl3pPr>
            <a:lvl4pPr marL="800100" indent="0">
              <a:buFontTx/>
              <a:buNone/>
              <a:defRPr/>
            </a:lvl4pPr>
            <a:lvl5pPr marL="1028700" indent="0">
              <a:buFontTx/>
              <a:buNone/>
              <a:defRPr/>
            </a:lvl5pPr>
          </a:lstStyle>
          <a:p>
            <a:pPr lvl="0"/>
            <a:r>
              <a:rPr lang="en-US" dirty="0"/>
              <a:t>Click to edit caption</a:t>
            </a:r>
          </a:p>
        </p:txBody>
      </p:sp>
      <p:sp>
        <p:nvSpPr>
          <p:cNvPr id="15" name="Text Placeholder 3">
            <a:extLst>
              <a:ext uri="{FF2B5EF4-FFF2-40B4-BE49-F238E27FC236}">
                <a16:creationId xmlns:a16="http://schemas.microsoft.com/office/drawing/2014/main" id="{3909130F-CBB0-4148-BD63-81F24762CAB2}"/>
              </a:ext>
            </a:extLst>
          </p:cNvPr>
          <p:cNvSpPr>
            <a:spLocks noGrp="1"/>
          </p:cNvSpPr>
          <p:nvPr>
            <p:ph type="body" sz="quarter" idx="18" hasCustomPrompt="1"/>
          </p:nvPr>
        </p:nvSpPr>
        <p:spPr>
          <a:xfrm>
            <a:off x="8937324" y="5686864"/>
            <a:ext cx="2754199" cy="197628"/>
          </a:xfrm>
          <a:noFill/>
        </p:spPr>
        <p:txBody>
          <a:bodyPr lIns="0" tIns="45720" rIns="0" bIns="0" anchor="t" anchorCtr="0"/>
          <a:lstStyle>
            <a:lvl1pPr marL="0" indent="0" algn="r">
              <a:lnSpc>
                <a:spcPct val="100000"/>
              </a:lnSpc>
              <a:buFontTx/>
              <a:buNone/>
              <a:defRPr sz="700">
                <a:solidFill>
                  <a:schemeClr val="accent6"/>
                </a:solidFill>
              </a:defRPr>
            </a:lvl1pPr>
            <a:lvl2pPr marL="323850" indent="0">
              <a:buFontTx/>
              <a:buNone/>
              <a:defRPr/>
            </a:lvl2pPr>
            <a:lvl3pPr marL="571500" indent="0">
              <a:buFontTx/>
              <a:buNone/>
              <a:defRPr/>
            </a:lvl3pPr>
            <a:lvl4pPr marL="800100" indent="0">
              <a:buFontTx/>
              <a:buNone/>
              <a:defRPr/>
            </a:lvl4pPr>
            <a:lvl5pPr marL="1028700" indent="0">
              <a:buFontTx/>
              <a:buNone/>
              <a:defRPr/>
            </a:lvl5pPr>
          </a:lstStyle>
          <a:p>
            <a:pPr lvl="0"/>
            <a:r>
              <a:rPr lang="en-US" dirty="0"/>
              <a:t>Click to edit caption</a:t>
            </a:r>
          </a:p>
        </p:txBody>
      </p:sp>
      <p:sp>
        <p:nvSpPr>
          <p:cNvPr id="17" name="Text Placeholder 3">
            <a:extLst>
              <a:ext uri="{FF2B5EF4-FFF2-40B4-BE49-F238E27FC236}">
                <a16:creationId xmlns:a16="http://schemas.microsoft.com/office/drawing/2014/main" id="{2648F4FC-6AF5-43F7-BA54-38791F6F7294}"/>
              </a:ext>
            </a:extLst>
          </p:cNvPr>
          <p:cNvSpPr>
            <a:spLocks noGrp="1"/>
          </p:cNvSpPr>
          <p:nvPr>
            <p:ph type="body" sz="quarter" idx="19" hasCustomPrompt="1"/>
          </p:nvPr>
        </p:nvSpPr>
        <p:spPr>
          <a:xfrm>
            <a:off x="6053898" y="2248741"/>
            <a:ext cx="2754200" cy="197628"/>
          </a:xfrm>
          <a:noFill/>
        </p:spPr>
        <p:txBody>
          <a:bodyPr lIns="0" tIns="45720" rIns="0" bIns="0" anchor="t" anchorCtr="0"/>
          <a:lstStyle>
            <a:lvl1pPr marL="0" indent="0" algn="r">
              <a:lnSpc>
                <a:spcPct val="100000"/>
              </a:lnSpc>
              <a:buFontTx/>
              <a:buNone/>
              <a:defRPr sz="700">
                <a:solidFill>
                  <a:schemeClr val="accent6"/>
                </a:solidFill>
              </a:defRPr>
            </a:lvl1pPr>
            <a:lvl2pPr marL="323850" indent="0">
              <a:buFontTx/>
              <a:buNone/>
              <a:defRPr/>
            </a:lvl2pPr>
            <a:lvl3pPr marL="571500" indent="0">
              <a:buFontTx/>
              <a:buNone/>
              <a:defRPr/>
            </a:lvl3pPr>
            <a:lvl4pPr marL="800100" indent="0">
              <a:buFontTx/>
              <a:buNone/>
              <a:defRPr/>
            </a:lvl4pPr>
            <a:lvl5pPr marL="1028700" indent="0">
              <a:buFontTx/>
              <a:buNone/>
              <a:defRPr/>
            </a:lvl5pPr>
          </a:lstStyle>
          <a:p>
            <a:pPr lvl="0"/>
            <a:r>
              <a:rPr lang="en-US" dirty="0"/>
              <a:t>Click to edit caption</a:t>
            </a:r>
          </a:p>
        </p:txBody>
      </p:sp>
      <p:sp>
        <p:nvSpPr>
          <p:cNvPr id="18" name="Text Placeholder 3">
            <a:extLst>
              <a:ext uri="{FF2B5EF4-FFF2-40B4-BE49-F238E27FC236}">
                <a16:creationId xmlns:a16="http://schemas.microsoft.com/office/drawing/2014/main" id="{B72FDBF7-00FE-4957-BC03-0082331F7A19}"/>
              </a:ext>
            </a:extLst>
          </p:cNvPr>
          <p:cNvSpPr>
            <a:spLocks noGrp="1"/>
          </p:cNvSpPr>
          <p:nvPr>
            <p:ph type="body" sz="quarter" idx="20" hasCustomPrompt="1"/>
          </p:nvPr>
        </p:nvSpPr>
        <p:spPr>
          <a:xfrm>
            <a:off x="6053899" y="5686864"/>
            <a:ext cx="2754199" cy="197628"/>
          </a:xfrm>
          <a:noFill/>
        </p:spPr>
        <p:txBody>
          <a:bodyPr lIns="0" tIns="45720" rIns="0" bIns="0" anchor="t" anchorCtr="0"/>
          <a:lstStyle>
            <a:lvl1pPr marL="0" indent="0" algn="r">
              <a:lnSpc>
                <a:spcPct val="100000"/>
              </a:lnSpc>
              <a:buFontTx/>
              <a:buNone/>
              <a:defRPr sz="700">
                <a:solidFill>
                  <a:schemeClr val="accent6"/>
                </a:solidFill>
              </a:defRPr>
            </a:lvl1pPr>
            <a:lvl2pPr marL="323850" indent="0">
              <a:buFontTx/>
              <a:buNone/>
              <a:defRPr/>
            </a:lvl2pPr>
            <a:lvl3pPr marL="571500" indent="0">
              <a:buFontTx/>
              <a:buNone/>
              <a:defRPr/>
            </a:lvl3pPr>
            <a:lvl4pPr marL="800100" indent="0">
              <a:buFontTx/>
              <a:buNone/>
              <a:defRPr/>
            </a:lvl4pPr>
            <a:lvl5pPr marL="1028700" indent="0">
              <a:buFontTx/>
              <a:buNone/>
              <a:defRPr/>
            </a:lvl5pPr>
          </a:lstStyle>
          <a:p>
            <a:pPr lvl="0"/>
            <a:r>
              <a:rPr lang="en-US" dirty="0"/>
              <a:t>Click to edit caption</a:t>
            </a:r>
          </a:p>
        </p:txBody>
      </p:sp>
      <p:cxnSp>
        <p:nvCxnSpPr>
          <p:cNvPr id="3" name="Straight Connector 2">
            <a:extLst>
              <a:ext uri="{FF2B5EF4-FFF2-40B4-BE49-F238E27FC236}">
                <a16:creationId xmlns:a16="http://schemas.microsoft.com/office/drawing/2014/main" id="{3B76E71B-3EF3-3FA5-BA83-786B711DE3F4}"/>
              </a:ext>
            </a:extLst>
          </p:cNvPr>
          <p:cNvCxnSpPr>
            <a:cxnSpLocks/>
          </p:cNvCxnSpPr>
          <p:nvPr userDrawn="1"/>
        </p:nvCxnSpPr>
        <p:spPr>
          <a:xfrm>
            <a:off x="571500" y="1485900"/>
            <a:ext cx="5145719" cy="0"/>
          </a:xfrm>
          <a:prstGeom prst="line">
            <a:avLst/>
          </a:prstGeom>
          <a:ln w="9525">
            <a:solidFill>
              <a:schemeClr val="bg1"/>
            </a:solidFill>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15294162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8_Title and Content_1 Imag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8C99BF7-0D03-46F1-8D7B-73FBFCD0CC08}"/>
              </a:ext>
            </a:extLst>
          </p:cNvPr>
          <p:cNvSpPr>
            <a:spLocks noGrp="1"/>
          </p:cNvSpPr>
          <p:nvPr>
            <p:ph type="pic" sz="quarter" idx="11"/>
          </p:nvPr>
        </p:nvSpPr>
        <p:spPr>
          <a:xfrm>
            <a:off x="5982877" y="430365"/>
            <a:ext cx="6209123" cy="5239405"/>
          </a:xfrm>
          <a:solidFill>
            <a:schemeClr val="bg1"/>
          </a:solidFill>
        </p:spPr>
        <p:txBody>
          <a:bodyPr anchor="ctr">
            <a:normAutofit/>
          </a:bodyPr>
          <a:lstStyle>
            <a:lvl1pPr marL="0" indent="0" algn="ctr">
              <a:buFontTx/>
              <a:buNone/>
              <a:defRPr sz="1000">
                <a:solidFill>
                  <a:schemeClr val="tx1">
                    <a:lumMod val="75000"/>
                  </a:schemeClr>
                </a:solidFill>
              </a:defRPr>
            </a:lvl1pPr>
          </a:lstStyle>
          <a:p>
            <a:r>
              <a:rPr lang="en-US"/>
              <a:t>Click icon to add picture</a:t>
            </a:r>
            <a:endParaRPr lang="en-US" dirty="0"/>
          </a:p>
        </p:txBody>
      </p:sp>
      <p:sp>
        <p:nvSpPr>
          <p:cNvPr id="9" name="Text Placeholder 2">
            <a:extLst>
              <a:ext uri="{FF2B5EF4-FFF2-40B4-BE49-F238E27FC236}">
                <a16:creationId xmlns:a16="http://schemas.microsoft.com/office/drawing/2014/main" id="{38B1F349-39D7-496F-B4CE-023BB5B41FEB}"/>
              </a:ext>
            </a:extLst>
          </p:cNvPr>
          <p:cNvSpPr>
            <a:spLocks noGrp="1"/>
          </p:cNvSpPr>
          <p:nvPr>
            <p:ph type="body" sz="quarter" idx="13"/>
          </p:nvPr>
        </p:nvSpPr>
        <p:spPr>
          <a:xfrm>
            <a:off x="571500" y="1714500"/>
            <a:ext cx="5145719" cy="4152900"/>
          </a:xfrm>
        </p:spPr>
        <p:txBody>
          <a:bodyPr l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itle Placeholder 1">
            <a:extLst>
              <a:ext uri="{FF2B5EF4-FFF2-40B4-BE49-F238E27FC236}">
                <a16:creationId xmlns:a16="http://schemas.microsoft.com/office/drawing/2014/main" id="{19E1DA18-6FF7-4E5B-8354-3EE9738152D1}"/>
              </a:ext>
            </a:extLst>
          </p:cNvPr>
          <p:cNvSpPr>
            <a:spLocks noGrp="1"/>
          </p:cNvSpPr>
          <p:nvPr>
            <p:ph type="title"/>
          </p:nvPr>
        </p:nvSpPr>
        <p:spPr>
          <a:xfrm>
            <a:off x="571500" y="485440"/>
            <a:ext cx="5145719" cy="798237"/>
          </a:xfrm>
          <a:prstGeom prst="rect">
            <a:avLst/>
          </a:prstGeom>
        </p:spPr>
        <p:txBody>
          <a:bodyPr vert="horz" lIns="0" tIns="45720" rIns="91440" bIns="45720" rtlCol="0" anchor="b">
            <a:noAutofit/>
          </a:bodyPr>
          <a:lstStyle/>
          <a:p>
            <a:r>
              <a:rPr lang="en-US"/>
              <a:t>Click to edit Master title style</a:t>
            </a:r>
            <a:endParaRPr lang="en-US" dirty="0"/>
          </a:p>
        </p:txBody>
      </p:sp>
      <p:sp>
        <p:nvSpPr>
          <p:cNvPr id="10" name="Text Placeholder 3">
            <a:extLst>
              <a:ext uri="{FF2B5EF4-FFF2-40B4-BE49-F238E27FC236}">
                <a16:creationId xmlns:a16="http://schemas.microsoft.com/office/drawing/2014/main" id="{D1804522-6F73-49E4-8F07-C906A6C7DB9B}"/>
              </a:ext>
            </a:extLst>
          </p:cNvPr>
          <p:cNvSpPr>
            <a:spLocks noGrp="1"/>
          </p:cNvSpPr>
          <p:nvPr>
            <p:ph type="body" sz="quarter" idx="18" hasCustomPrompt="1"/>
          </p:nvPr>
        </p:nvSpPr>
        <p:spPr>
          <a:xfrm>
            <a:off x="5982877" y="5686398"/>
            <a:ext cx="5637623" cy="197628"/>
          </a:xfrm>
          <a:noFill/>
        </p:spPr>
        <p:txBody>
          <a:bodyPr lIns="0" tIns="45720" rIns="0" bIns="0" anchor="t" anchorCtr="0"/>
          <a:lstStyle>
            <a:lvl1pPr marL="0" indent="0" algn="l">
              <a:lnSpc>
                <a:spcPct val="100000"/>
              </a:lnSpc>
              <a:buFontTx/>
              <a:buNone/>
              <a:defRPr sz="700">
                <a:solidFill>
                  <a:schemeClr val="accent6"/>
                </a:solidFill>
              </a:defRPr>
            </a:lvl1pPr>
            <a:lvl2pPr marL="323850" indent="0">
              <a:buFontTx/>
              <a:buNone/>
              <a:defRPr/>
            </a:lvl2pPr>
            <a:lvl3pPr marL="571500" indent="0">
              <a:buFontTx/>
              <a:buNone/>
              <a:defRPr/>
            </a:lvl3pPr>
            <a:lvl4pPr marL="800100" indent="0">
              <a:buFontTx/>
              <a:buNone/>
              <a:defRPr/>
            </a:lvl4pPr>
            <a:lvl5pPr marL="1028700" indent="0">
              <a:buFontTx/>
              <a:buNone/>
              <a:defRPr/>
            </a:lvl5pPr>
          </a:lstStyle>
          <a:p>
            <a:pPr lvl="0"/>
            <a:r>
              <a:rPr lang="en-US" dirty="0"/>
              <a:t>Click to edit caption</a:t>
            </a:r>
          </a:p>
        </p:txBody>
      </p:sp>
      <p:cxnSp>
        <p:nvCxnSpPr>
          <p:cNvPr id="3" name="Straight Connector 2">
            <a:extLst>
              <a:ext uri="{FF2B5EF4-FFF2-40B4-BE49-F238E27FC236}">
                <a16:creationId xmlns:a16="http://schemas.microsoft.com/office/drawing/2014/main" id="{D350CCE4-DAF9-C88A-9BD9-7D1A540AD117}"/>
              </a:ext>
            </a:extLst>
          </p:cNvPr>
          <p:cNvCxnSpPr>
            <a:cxnSpLocks/>
          </p:cNvCxnSpPr>
          <p:nvPr userDrawn="1"/>
        </p:nvCxnSpPr>
        <p:spPr>
          <a:xfrm>
            <a:off x="571500" y="1485900"/>
            <a:ext cx="5145719"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32710519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9_Title and Content_1 Imag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8C99BF7-0D03-46F1-8D7B-73FBFCD0CC08}"/>
              </a:ext>
            </a:extLst>
          </p:cNvPr>
          <p:cNvSpPr>
            <a:spLocks noGrp="1"/>
          </p:cNvSpPr>
          <p:nvPr>
            <p:ph type="pic" sz="quarter" idx="11"/>
          </p:nvPr>
        </p:nvSpPr>
        <p:spPr>
          <a:xfrm>
            <a:off x="5982877" y="1"/>
            <a:ext cx="6209123" cy="6858000"/>
          </a:xfrm>
          <a:solidFill>
            <a:schemeClr val="bg1"/>
          </a:solidFill>
        </p:spPr>
        <p:txBody>
          <a:bodyPr anchor="ctr">
            <a:normAutofit/>
          </a:bodyPr>
          <a:lstStyle>
            <a:lvl1pPr marL="0" indent="0" algn="ctr">
              <a:buFontTx/>
              <a:buNone/>
              <a:defRPr sz="1000">
                <a:solidFill>
                  <a:schemeClr val="tx1">
                    <a:lumMod val="75000"/>
                  </a:schemeClr>
                </a:solidFill>
              </a:defRPr>
            </a:lvl1pPr>
          </a:lstStyle>
          <a:p>
            <a:r>
              <a:rPr lang="en-US"/>
              <a:t>Click icon to add picture</a:t>
            </a:r>
            <a:endParaRPr lang="en-US" dirty="0"/>
          </a:p>
        </p:txBody>
      </p:sp>
      <p:sp>
        <p:nvSpPr>
          <p:cNvPr id="11" name="Text Placeholder 2">
            <a:extLst>
              <a:ext uri="{FF2B5EF4-FFF2-40B4-BE49-F238E27FC236}">
                <a16:creationId xmlns:a16="http://schemas.microsoft.com/office/drawing/2014/main" id="{8CA41DAC-60DF-4620-B613-E260A19A9FDF}"/>
              </a:ext>
            </a:extLst>
          </p:cNvPr>
          <p:cNvSpPr>
            <a:spLocks noGrp="1"/>
          </p:cNvSpPr>
          <p:nvPr>
            <p:ph type="body" sz="quarter" idx="13"/>
          </p:nvPr>
        </p:nvSpPr>
        <p:spPr>
          <a:xfrm>
            <a:off x="571500" y="1714500"/>
            <a:ext cx="5145719" cy="3752850"/>
          </a:xfrm>
        </p:spPr>
        <p:txBody>
          <a:bodyPr l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itle Placeholder 1">
            <a:extLst>
              <a:ext uri="{FF2B5EF4-FFF2-40B4-BE49-F238E27FC236}">
                <a16:creationId xmlns:a16="http://schemas.microsoft.com/office/drawing/2014/main" id="{9845D40C-8D39-4E72-B80A-5788A87CF0E2}"/>
              </a:ext>
            </a:extLst>
          </p:cNvPr>
          <p:cNvSpPr>
            <a:spLocks noGrp="1"/>
          </p:cNvSpPr>
          <p:nvPr>
            <p:ph type="title"/>
          </p:nvPr>
        </p:nvSpPr>
        <p:spPr>
          <a:xfrm>
            <a:off x="571500" y="485440"/>
            <a:ext cx="5145719" cy="798237"/>
          </a:xfrm>
          <a:prstGeom prst="rect">
            <a:avLst/>
          </a:prstGeom>
        </p:spPr>
        <p:txBody>
          <a:bodyPr vert="horz" lIns="0" tIns="45720" rIns="91440" bIns="45720" rtlCol="0" anchor="b">
            <a:noAutofit/>
          </a:bodyPr>
          <a:lstStyle/>
          <a:p>
            <a:r>
              <a:rPr lang="en-US"/>
              <a:t>Click to edit Master title style</a:t>
            </a:r>
            <a:endParaRPr lang="en-US" dirty="0"/>
          </a:p>
        </p:txBody>
      </p:sp>
      <p:sp>
        <p:nvSpPr>
          <p:cNvPr id="9" name="Text Placeholder 3">
            <a:extLst>
              <a:ext uri="{FF2B5EF4-FFF2-40B4-BE49-F238E27FC236}">
                <a16:creationId xmlns:a16="http://schemas.microsoft.com/office/drawing/2014/main" id="{1E92B54F-C073-4A26-80F3-7CAA49B13EDD}"/>
              </a:ext>
            </a:extLst>
          </p:cNvPr>
          <p:cNvSpPr>
            <a:spLocks noGrp="1"/>
          </p:cNvSpPr>
          <p:nvPr>
            <p:ph type="body" sz="quarter" idx="18" hasCustomPrompt="1"/>
          </p:nvPr>
        </p:nvSpPr>
        <p:spPr>
          <a:xfrm>
            <a:off x="750099" y="5898173"/>
            <a:ext cx="4967120" cy="197628"/>
          </a:xfrm>
          <a:noFill/>
        </p:spPr>
        <p:txBody>
          <a:bodyPr lIns="0" tIns="0" rIns="0" bIns="0" anchor="b"/>
          <a:lstStyle>
            <a:lvl1pPr marL="0" indent="0" algn="r">
              <a:lnSpc>
                <a:spcPct val="100000"/>
              </a:lnSpc>
              <a:buFontTx/>
              <a:buNone/>
              <a:defRPr sz="700">
                <a:solidFill>
                  <a:schemeClr val="accent6"/>
                </a:solidFill>
              </a:defRPr>
            </a:lvl1pPr>
            <a:lvl2pPr marL="323850" indent="0">
              <a:buFontTx/>
              <a:buNone/>
              <a:defRPr/>
            </a:lvl2pPr>
            <a:lvl3pPr marL="571500" indent="0">
              <a:buFontTx/>
              <a:buNone/>
              <a:defRPr/>
            </a:lvl3pPr>
            <a:lvl4pPr marL="800100" indent="0">
              <a:buFontTx/>
              <a:buNone/>
              <a:defRPr/>
            </a:lvl4pPr>
            <a:lvl5pPr marL="1028700" indent="0">
              <a:buFontTx/>
              <a:buNone/>
              <a:defRPr/>
            </a:lvl5pPr>
          </a:lstStyle>
          <a:p>
            <a:pPr lvl="0"/>
            <a:r>
              <a:rPr lang="en-US" dirty="0"/>
              <a:t>Click to edit caption</a:t>
            </a:r>
          </a:p>
        </p:txBody>
      </p:sp>
      <p:cxnSp>
        <p:nvCxnSpPr>
          <p:cNvPr id="3" name="Straight Connector 2">
            <a:extLst>
              <a:ext uri="{FF2B5EF4-FFF2-40B4-BE49-F238E27FC236}">
                <a16:creationId xmlns:a16="http://schemas.microsoft.com/office/drawing/2014/main" id="{EBD44C32-D0C3-DE0E-BC53-27AA3A03CB05}"/>
              </a:ext>
            </a:extLst>
          </p:cNvPr>
          <p:cNvCxnSpPr>
            <a:cxnSpLocks/>
          </p:cNvCxnSpPr>
          <p:nvPr userDrawn="1"/>
        </p:nvCxnSpPr>
        <p:spPr>
          <a:xfrm>
            <a:off x="571500" y="1485900"/>
            <a:ext cx="5145719"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sp>
        <p:nvSpPr>
          <p:cNvPr id="15" name="Text Placeholder 13">
            <a:extLst>
              <a:ext uri="{FF2B5EF4-FFF2-40B4-BE49-F238E27FC236}">
                <a16:creationId xmlns:a16="http://schemas.microsoft.com/office/drawing/2014/main" id="{99E8C985-65A0-DF77-06F8-24BBAAF2DB28}"/>
              </a:ext>
            </a:extLst>
          </p:cNvPr>
          <p:cNvSpPr>
            <a:spLocks noGrp="1"/>
          </p:cNvSpPr>
          <p:nvPr>
            <p:ph type="body" sz="quarter" idx="22" hasCustomPrompt="1"/>
          </p:nvPr>
        </p:nvSpPr>
        <p:spPr>
          <a:xfrm>
            <a:off x="10583863" y="6157913"/>
            <a:ext cx="1098550" cy="387350"/>
          </a:xfr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US" dirty="0"/>
              <a:t> </a:t>
            </a:r>
          </a:p>
        </p:txBody>
      </p:sp>
    </p:spTree>
    <p:extLst>
      <p:ext uri="{BB962C8B-B14F-4D97-AF65-F5344CB8AC3E}">
        <p14:creationId xmlns:p14="http://schemas.microsoft.com/office/powerpoint/2010/main" val="4283745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9_Title and Content_1 Image_Dark Photo">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8C99BF7-0D03-46F1-8D7B-73FBFCD0CC08}"/>
              </a:ext>
            </a:extLst>
          </p:cNvPr>
          <p:cNvSpPr>
            <a:spLocks noGrp="1"/>
          </p:cNvSpPr>
          <p:nvPr>
            <p:ph type="pic" sz="quarter" idx="11"/>
          </p:nvPr>
        </p:nvSpPr>
        <p:spPr>
          <a:xfrm>
            <a:off x="5982877" y="1"/>
            <a:ext cx="6209123" cy="6858000"/>
          </a:xfrm>
          <a:solidFill>
            <a:schemeClr val="bg1"/>
          </a:solidFill>
        </p:spPr>
        <p:txBody>
          <a:bodyPr anchor="ctr">
            <a:normAutofit/>
          </a:bodyPr>
          <a:lstStyle>
            <a:lvl1pPr marL="0" indent="0" algn="ctr">
              <a:buFontTx/>
              <a:buNone/>
              <a:defRPr sz="1000">
                <a:solidFill>
                  <a:schemeClr val="tx1">
                    <a:lumMod val="75000"/>
                  </a:schemeClr>
                </a:solidFill>
              </a:defRPr>
            </a:lvl1pPr>
          </a:lstStyle>
          <a:p>
            <a:r>
              <a:rPr lang="en-US"/>
              <a:t>Click icon to add picture</a:t>
            </a:r>
            <a:endParaRPr lang="en-US" dirty="0"/>
          </a:p>
        </p:txBody>
      </p:sp>
      <p:sp>
        <p:nvSpPr>
          <p:cNvPr id="9" name="Title Placeholder 1">
            <a:extLst>
              <a:ext uri="{FF2B5EF4-FFF2-40B4-BE49-F238E27FC236}">
                <a16:creationId xmlns:a16="http://schemas.microsoft.com/office/drawing/2014/main" id="{26075D9D-CF02-4C19-A94F-50AC958D2824}"/>
              </a:ext>
            </a:extLst>
          </p:cNvPr>
          <p:cNvSpPr>
            <a:spLocks noGrp="1"/>
          </p:cNvSpPr>
          <p:nvPr>
            <p:ph type="title"/>
          </p:nvPr>
        </p:nvSpPr>
        <p:spPr>
          <a:xfrm>
            <a:off x="571500" y="485440"/>
            <a:ext cx="5145719" cy="798237"/>
          </a:xfrm>
          <a:prstGeom prst="rect">
            <a:avLst/>
          </a:prstGeom>
        </p:spPr>
        <p:txBody>
          <a:bodyPr vert="horz" lIns="0" tIns="45720" rIns="91440" bIns="45720" rtlCol="0" anchor="b">
            <a:noAutofit/>
          </a:bodyPr>
          <a:lstStyle/>
          <a:p>
            <a:r>
              <a:rPr lang="en-US"/>
              <a:t>Click to edit Master title style</a:t>
            </a:r>
            <a:endParaRPr lang="en-US" dirty="0"/>
          </a:p>
        </p:txBody>
      </p:sp>
      <p:sp>
        <p:nvSpPr>
          <p:cNvPr id="10" name="Text Placeholder 3">
            <a:extLst>
              <a:ext uri="{FF2B5EF4-FFF2-40B4-BE49-F238E27FC236}">
                <a16:creationId xmlns:a16="http://schemas.microsoft.com/office/drawing/2014/main" id="{E4B53760-4F51-4750-A4ED-BD793B463C9E}"/>
              </a:ext>
            </a:extLst>
          </p:cNvPr>
          <p:cNvSpPr>
            <a:spLocks noGrp="1"/>
          </p:cNvSpPr>
          <p:nvPr>
            <p:ph type="body" sz="quarter" idx="18" hasCustomPrompt="1"/>
          </p:nvPr>
        </p:nvSpPr>
        <p:spPr>
          <a:xfrm>
            <a:off x="750099" y="5898173"/>
            <a:ext cx="4967120" cy="197628"/>
          </a:xfrm>
          <a:noFill/>
        </p:spPr>
        <p:txBody>
          <a:bodyPr lIns="0" tIns="0" rIns="0" bIns="0" anchor="b"/>
          <a:lstStyle>
            <a:lvl1pPr marL="0" indent="0" algn="r">
              <a:lnSpc>
                <a:spcPct val="100000"/>
              </a:lnSpc>
              <a:buFontTx/>
              <a:buNone/>
              <a:defRPr sz="700">
                <a:solidFill>
                  <a:schemeClr val="accent6"/>
                </a:solidFill>
              </a:defRPr>
            </a:lvl1pPr>
            <a:lvl2pPr marL="323850" indent="0">
              <a:buFontTx/>
              <a:buNone/>
              <a:defRPr/>
            </a:lvl2pPr>
            <a:lvl3pPr marL="571500" indent="0">
              <a:buFontTx/>
              <a:buNone/>
              <a:defRPr/>
            </a:lvl3pPr>
            <a:lvl4pPr marL="800100" indent="0">
              <a:buFontTx/>
              <a:buNone/>
              <a:defRPr/>
            </a:lvl4pPr>
            <a:lvl5pPr marL="1028700" indent="0">
              <a:buFontTx/>
              <a:buNone/>
              <a:defRPr/>
            </a:lvl5pPr>
          </a:lstStyle>
          <a:p>
            <a:pPr lvl="0"/>
            <a:r>
              <a:rPr lang="en-US" dirty="0"/>
              <a:t>Click to edit caption</a:t>
            </a:r>
          </a:p>
        </p:txBody>
      </p:sp>
      <p:sp>
        <p:nvSpPr>
          <p:cNvPr id="12" name="Text Placeholder 2">
            <a:extLst>
              <a:ext uri="{FF2B5EF4-FFF2-40B4-BE49-F238E27FC236}">
                <a16:creationId xmlns:a16="http://schemas.microsoft.com/office/drawing/2014/main" id="{7EBF9F8B-412B-47AA-A199-AF60D0E8F487}"/>
              </a:ext>
            </a:extLst>
          </p:cNvPr>
          <p:cNvSpPr>
            <a:spLocks noGrp="1"/>
          </p:cNvSpPr>
          <p:nvPr>
            <p:ph type="body" sz="quarter" idx="13"/>
          </p:nvPr>
        </p:nvSpPr>
        <p:spPr>
          <a:xfrm>
            <a:off x="571500" y="1714500"/>
            <a:ext cx="5145719" cy="3752850"/>
          </a:xfrm>
        </p:spPr>
        <p:txBody>
          <a:bodyPr l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0BD59A0D-89C8-4351-FC46-A16388F22ABB}"/>
              </a:ext>
            </a:extLst>
          </p:cNvPr>
          <p:cNvCxnSpPr>
            <a:cxnSpLocks/>
          </p:cNvCxnSpPr>
          <p:nvPr userDrawn="1"/>
        </p:nvCxnSpPr>
        <p:spPr>
          <a:xfrm>
            <a:off x="571500" y="1485900"/>
            <a:ext cx="5145719"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sp>
        <p:nvSpPr>
          <p:cNvPr id="11" name="Text Placeholder 5">
            <a:extLst>
              <a:ext uri="{FF2B5EF4-FFF2-40B4-BE49-F238E27FC236}">
                <a16:creationId xmlns:a16="http://schemas.microsoft.com/office/drawing/2014/main" id="{FF7D8D50-34FF-2220-A63A-E373365ACC97}"/>
              </a:ext>
            </a:extLst>
          </p:cNvPr>
          <p:cNvSpPr>
            <a:spLocks noGrp="1"/>
          </p:cNvSpPr>
          <p:nvPr>
            <p:ph type="body" sz="quarter" idx="20" hasCustomPrompt="1"/>
          </p:nvPr>
        </p:nvSpPr>
        <p:spPr>
          <a:xfrm>
            <a:off x="10583863" y="6157913"/>
            <a:ext cx="1098550" cy="387350"/>
          </a:xfr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US" dirty="0"/>
              <a:t> </a:t>
            </a:r>
          </a:p>
        </p:txBody>
      </p:sp>
    </p:spTree>
    <p:extLst>
      <p:ext uri="{BB962C8B-B14F-4D97-AF65-F5344CB8AC3E}">
        <p14:creationId xmlns:p14="http://schemas.microsoft.com/office/powerpoint/2010/main" val="2421147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2_Title and Content_1 Image_Dark Photo">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8C99BF7-0D03-46F1-8D7B-73FBFCD0CC08}"/>
              </a:ext>
            </a:extLst>
          </p:cNvPr>
          <p:cNvSpPr>
            <a:spLocks noGrp="1"/>
          </p:cNvSpPr>
          <p:nvPr>
            <p:ph type="pic" sz="quarter" idx="11"/>
          </p:nvPr>
        </p:nvSpPr>
        <p:spPr>
          <a:xfrm>
            <a:off x="5982877" y="3453125"/>
            <a:ext cx="6209124" cy="3404872"/>
          </a:xfrm>
          <a:solidFill>
            <a:schemeClr val="bg1"/>
          </a:solidFill>
        </p:spPr>
        <p:txBody>
          <a:bodyPr anchor="ctr">
            <a:normAutofit/>
          </a:bodyPr>
          <a:lstStyle>
            <a:lvl1pPr marL="0" indent="0" algn="ctr">
              <a:buFontTx/>
              <a:buNone/>
              <a:defRPr sz="1000">
                <a:solidFill>
                  <a:schemeClr val="tx1">
                    <a:lumMod val="75000"/>
                  </a:schemeClr>
                </a:solidFill>
              </a:defRPr>
            </a:lvl1pPr>
          </a:lstStyle>
          <a:p>
            <a:r>
              <a:rPr lang="en-US"/>
              <a:t>Click icon to add picture</a:t>
            </a:r>
            <a:endParaRPr lang="en-US" dirty="0"/>
          </a:p>
        </p:txBody>
      </p:sp>
      <p:sp>
        <p:nvSpPr>
          <p:cNvPr id="9" name="Title Placeholder 1">
            <a:extLst>
              <a:ext uri="{FF2B5EF4-FFF2-40B4-BE49-F238E27FC236}">
                <a16:creationId xmlns:a16="http://schemas.microsoft.com/office/drawing/2014/main" id="{26075D9D-CF02-4C19-A94F-50AC958D2824}"/>
              </a:ext>
            </a:extLst>
          </p:cNvPr>
          <p:cNvSpPr>
            <a:spLocks noGrp="1"/>
          </p:cNvSpPr>
          <p:nvPr>
            <p:ph type="title"/>
          </p:nvPr>
        </p:nvSpPr>
        <p:spPr>
          <a:xfrm>
            <a:off x="571500" y="485440"/>
            <a:ext cx="5145719" cy="798237"/>
          </a:xfrm>
          <a:prstGeom prst="rect">
            <a:avLst/>
          </a:prstGeom>
        </p:spPr>
        <p:txBody>
          <a:bodyPr vert="horz" lIns="0" tIns="45720" rIns="91440" bIns="45720" rtlCol="0" anchor="b">
            <a:noAutofit/>
          </a:bodyPr>
          <a:lstStyle/>
          <a:p>
            <a:r>
              <a:rPr lang="en-US"/>
              <a:t>Click to edit Master title style</a:t>
            </a:r>
            <a:endParaRPr lang="en-US" dirty="0"/>
          </a:p>
        </p:txBody>
      </p:sp>
      <p:sp>
        <p:nvSpPr>
          <p:cNvPr id="10" name="Text Placeholder 3">
            <a:extLst>
              <a:ext uri="{FF2B5EF4-FFF2-40B4-BE49-F238E27FC236}">
                <a16:creationId xmlns:a16="http://schemas.microsoft.com/office/drawing/2014/main" id="{E4B53760-4F51-4750-A4ED-BD793B463C9E}"/>
              </a:ext>
            </a:extLst>
          </p:cNvPr>
          <p:cNvSpPr>
            <a:spLocks noGrp="1"/>
          </p:cNvSpPr>
          <p:nvPr>
            <p:ph type="body" sz="quarter" idx="18" hasCustomPrompt="1"/>
          </p:nvPr>
        </p:nvSpPr>
        <p:spPr>
          <a:xfrm>
            <a:off x="750099" y="5898173"/>
            <a:ext cx="4967120" cy="197628"/>
          </a:xfrm>
          <a:noFill/>
        </p:spPr>
        <p:txBody>
          <a:bodyPr lIns="0" tIns="0" rIns="0" bIns="0" anchor="b"/>
          <a:lstStyle>
            <a:lvl1pPr marL="0" indent="0" algn="r">
              <a:lnSpc>
                <a:spcPct val="100000"/>
              </a:lnSpc>
              <a:buFontTx/>
              <a:buNone/>
              <a:defRPr sz="700">
                <a:solidFill>
                  <a:schemeClr val="accent6"/>
                </a:solidFill>
              </a:defRPr>
            </a:lvl1pPr>
            <a:lvl2pPr marL="323850" indent="0">
              <a:buFontTx/>
              <a:buNone/>
              <a:defRPr/>
            </a:lvl2pPr>
            <a:lvl3pPr marL="571500" indent="0">
              <a:buFontTx/>
              <a:buNone/>
              <a:defRPr/>
            </a:lvl3pPr>
            <a:lvl4pPr marL="800100" indent="0">
              <a:buFontTx/>
              <a:buNone/>
              <a:defRPr/>
            </a:lvl4pPr>
            <a:lvl5pPr marL="1028700" indent="0">
              <a:buFontTx/>
              <a:buNone/>
              <a:defRPr/>
            </a:lvl5pPr>
          </a:lstStyle>
          <a:p>
            <a:pPr lvl="0"/>
            <a:r>
              <a:rPr lang="en-US" dirty="0"/>
              <a:t>Click to edit caption</a:t>
            </a:r>
          </a:p>
        </p:txBody>
      </p:sp>
      <p:sp>
        <p:nvSpPr>
          <p:cNvPr id="12" name="Text Placeholder 2">
            <a:extLst>
              <a:ext uri="{FF2B5EF4-FFF2-40B4-BE49-F238E27FC236}">
                <a16:creationId xmlns:a16="http://schemas.microsoft.com/office/drawing/2014/main" id="{7EBF9F8B-412B-47AA-A199-AF60D0E8F487}"/>
              </a:ext>
            </a:extLst>
          </p:cNvPr>
          <p:cNvSpPr>
            <a:spLocks noGrp="1"/>
          </p:cNvSpPr>
          <p:nvPr>
            <p:ph type="body" sz="quarter" idx="13"/>
          </p:nvPr>
        </p:nvSpPr>
        <p:spPr>
          <a:xfrm>
            <a:off x="571500" y="1714500"/>
            <a:ext cx="5145719" cy="3752850"/>
          </a:xfrm>
        </p:spPr>
        <p:txBody>
          <a:bodyPr l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0BD59A0D-89C8-4351-FC46-A16388F22ABB}"/>
              </a:ext>
            </a:extLst>
          </p:cNvPr>
          <p:cNvCxnSpPr>
            <a:cxnSpLocks/>
          </p:cNvCxnSpPr>
          <p:nvPr userDrawn="1"/>
        </p:nvCxnSpPr>
        <p:spPr>
          <a:xfrm>
            <a:off x="571500" y="1485900"/>
            <a:ext cx="5145719"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sp>
        <p:nvSpPr>
          <p:cNvPr id="11" name="Text Placeholder 5">
            <a:extLst>
              <a:ext uri="{FF2B5EF4-FFF2-40B4-BE49-F238E27FC236}">
                <a16:creationId xmlns:a16="http://schemas.microsoft.com/office/drawing/2014/main" id="{FF7D8D50-34FF-2220-A63A-E373365ACC97}"/>
              </a:ext>
            </a:extLst>
          </p:cNvPr>
          <p:cNvSpPr>
            <a:spLocks noGrp="1"/>
          </p:cNvSpPr>
          <p:nvPr>
            <p:ph type="body" sz="quarter" idx="20" hasCustomPrompt="1"/>
          </p:nvPr>
        </p:nvSpPr>
        <p:spPr>
          <a:xfrm>
            <a:off x="10583863" y="6157913"/>
            <a:ext cx="1098550" cy="387350"/>
          </a:xfr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US" dirty="0"/>
              <a:t> </a:t>
            </a:r>
          </a:p>
        </p:txBody>
      </p:sp>
      <p:sp>
        <p:nvSpPr>
          <p:cNvPr id="5" name="Picture Placeholder 3">
            <a:extLst>
              <a:ext uri="{FF2B5EF4-FFF2-40B4-BE49-F238E27FC236}">
                <a16:creationId xmlns:a16="http://schemas.microsoft.com/office/drawing/2014/main" id="{A9F6EBB2-CBAB-99CB-421A-0B1150D2E677}"/>
              </a:ext>
            </a:extLst>
          </p:cNvPr>
          <p:cNvSpPr>
            <a:spLocks noGrp="1"/>
          </p:cNvSpPr>
          <p:nvPr>
            <p:ph type="pic" sz="quarter" idx="22"/>
          </p:nvPr>
        </p:nvSpPr>
        <p:spPr>
          <a:xfrm>
            <a:off x="5982876" y="0"/>
            <a:ext cx="6209123" cy="3361683"/>
          </a:xfrm>
          <a:solidFill>
            <a:schemeClr val="bg1"/>
          </a:solidFill>
        </p:spPr>
        <p:txBody>
          <a:bodyPr anchor="ctr"/>
          <a:lstStyle>
            <a:lvl1pPr marL="0" indent="0" algn="ctr">
              <a:buFont typeface="Arial" panose="020B0604020202020204" pitchFamily="34" charset="0"/>
              <a:buNone/>
              <a:defRPr sz="1000">
                <a:solidFill>
                  <a:schemeClr val="tx1">
                    <a:lumMod val="75000"/>
                  </a:schemeClr>
                </a:solidFill>
              </a:defRPr>
            </a:lvl1pPr>
          </a:lstStyle>
          <a:p>
            <a:r>
              <a:rPr lang="en-US"/>
              <a:t>Click icon to add picture</a:t>
            </a:r>
            <a:endParaRPr lang="en-US" dirty="0"/>
          </a:p>
        </p:txBody>
      </p:sp>
    </p:spTree>
    <p:extLst>
      <p:ext uri="{BB962C8B-B14F-4D97-AF65-F5344CB8AC3E}">
        <p14:creationId xmlns:p14="http://schemas.microsoft.com/office/powerpoint/2010/main" val="20346779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0_Title and Content_1 Image_Dark Photo">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8C99BF7-0D03-46F1-8D7B-73FBFCD0CC08}"/>
              </a:ext>
            </a:extLst>
          </p:cNvPr>
          <p:cNvSpPr>
            <a:spLocks noGrp="1"/>
          </p:cNvSpPr>
          <p:nvPr>
            <p:ph type="pic" sz="quarter" idx="11"/>
          </p:nvPr>
        </p:nvSpPr>
        <p:spPr>
          <a:xfrm>
            <a:off x="5982877" y="3453125"/>
            <a:ext cx="6209123" cy="3404872"/>
          </a:xfrm>
          <a:solidFill>
            <a:schemeClr val="bg1"/>
          </a:solidFill>
        </p:spPr>
        <p:txBody>
          <a:bodyPr anchor="ctr">
            <a:normAutofit/>
          </a:bodyPr>
          <a:lstStyle>
            <a:lvl1pPr marL="0" indent="0" algn="ctr">
              <a:buFontTx/>
              <a:buNone/>
              <a:defRPr sz="1000">
                <a:solidFill>
                  <a:schemeClr val="tx1">
                    <a:lumMod val="75000"/>
                  </a:schemeClr>
                </a:solidFill>
              </a:defRPr>
            </a:lvl1pPr>
          </a:lstStyle>
          <a:p>
            <a:r>
              <a:rPr lang="en-US"/>
              <a:t>Click icon to add picture</a:t>
            </a:r>
            <a:endParaRPr lang="en-US" dirty="0"/>
          </a:p>
        </p:txBody>
      </p:sp>
      <p:sp>
        <p:nvSpPr>
          <p:cNvPr id="9" name="Title Placeholder 1">
            <a:extLst>
              <a:ext uri="{FF2B5EF4-FFF2-40B4-BE49-F238E27FC236}">
                <a16:creationId xmlns:a16="http://schemas.microsoft.com/office/drawing/2014/main" id="{26075D9D-CF02-4C19-A94F-50AC958D2824}"/>
              </a:ext>
            </a:extLst>
          </p:cNvPr>
          <p:cNvSpPr>
            <a:spLocks noGrp="1"/>
          </p:cNvSpPr>
          <p:nvPr>
            <p:ph type="title"/>
          </p:nvPr>
        </p:nvSpPr>
        <p:spPr>
          <a:xfrm>
            <a:off x="571500" y="485440"/>
            <a:ext cx="5145719" cy="798237"/>
          </a:xfrm>
          <a:prstGeom prst="rect">
            <a:avLst/>
          </a:prstGeom>
        </p:spPr>
        <p:txBody>
          <a:bodyPr vert="horz" lIns="0" tIns="45720" rIns="91440" bIns="45720" rtlCol="0" anchor="b">
            <a:noAutofit/>
          </a:bodyPr>
          <a:lstStyle/>
          <a:p>
            <a:r>
              <a:rPr lang="en-US"/>
              <a:t>Click to edit Master title style</a:t>
            </a:r>
            <a:endParaRPr lang="en-US" dirty="0"/>
          </a:p>
        </p:txBody>
      </p:sp>
      <p:sp>
        <p:nvSpPr>
          <p:cNvPr id="10" name="Text Placeholder 3">
            <a:extLst>
              <a:ext uri="{FF2B5EF4-FFF2-40B4-BE49-F238E27FC236}">
                <a16:creationId xmlns:a16="http://schemas.microsoft.com/office/drawing/2014/main" id="{E4B53760-4F51-4750-A4ED-BD793B463C9E}"/>
              </a:ext>
            </a:extLst>
          </p:cNvPr>
          <p:cNvSpPr>
            <a:spLocks noGrp="1"/>
          </p:cNvSpPr>
          <p:nvPr>
            <p:ph type="body" sz="quarter" idx="18" hasCustomPrompt="1"/>
          </p:nvPr>
        </p:nvSpPr>
        <p:spPr>
          <a:xfrm>
            <a:off x="750099" y="5898173"/>
            <a:ext cx="4967120" cy="197628"/>
          </a:xfrm>
          <a:noFill/>
        </p:spPr>
        <p:txBody>
          <a:bodyPr lIns="0" tIns="0" rIns="0" bIns="0" anchor="b"/>
          <a:lstStyle>
            <a:lvl1pPr marL="0" indent="0" algn="r">
              <a:lnSpc>
                <a:spcPct val="100000"/>
              </a:lnSpc>
              <a:buFontTx/>
              <a:buNone/>
              <a:defRPr sz="700">
                <a:solidFill>
                  <a:schemeClr val="accent6"/>
                </a:solidFill>
              </a:defRPr>
            </a:lvl1pPr>
            <a:lvl2pPr marL="323850" indent="0">
              <a:buFontTx/>
              <a:buNone/>
              <a:defRPr/>
            </a:lvl2pPr>
            <a:lvl3pPr marL="571500" indent="0">
              <a:buFontTx/>
              <a:buNone/>
              <a:defRPr/>
            </a:lvl3pPr>
            <a:lvl4pPr marL="800100" indent="0">
              <a:buFontTx/>
              <a:buNone/>
              <a:defRPr/>
            </a:lvl4pPr>
            <a:lvl5pPr marL="1028700" indent="0">
              <a:buFontTx/>
              <a:buNone/>
              <a:defRPr/>
            </a:lvl5pPr>
          </a:lstStyle>
          <a:p>
            <a:pPr lvl="0"/>
            <a:r>
              <a:rPr lang="en-US" dirty="0"/>
              <a:t>Click to edit caption</a:t>
            </a:r>
          </a:p>
        </p:txBody>
      </p:sp>
      <p:sp>
        <p:nvSpPr>
          <p:cNvPr id="12" name="Text Placeholder 2">
            <a:extLst>
              <a:ext uri="{FF2B5EF4-FFF2-40B4-BE49-F238E27FC236}">
                <a16:creationId xmlns:a16="http://schemas.microsoft.com/office/drawing/2014/main" id="{7EBF9F8B-412B-47AA-A199-AF60D0E8F487}"/>
              </a:ext>
            </a:extLst>
          </p:cNvPr>
          <p:cNvSpPr>
            <a:spLocks noGrp="1"/>
          </p:cNvSpPr>
          <p:nvPr>
            <p:ph type="body" sz="quarter" idx="13"/>
          </p:nvPr>
        </p:nvSpPr>
        <p:spPr>
          <a:xfrm>
            <a:off x="571500" y="1714500"/>
            <a:ext cx="5145719" cy="3752850"/>
          </a:xfrm>
        </p:spPr>
        <p:txBody>
          <a:bodyPr l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0BD59A0D-89C8-4351-FC46-A16388F22ABB}"/>
              </a:ext>
            </a:extLst>
          </p:cNvPr>
          <p:cNvCxnSpPr>
            <a:cxnSpLocks/>
          </p:cNvCxnSpPr>
          <p:nvPr userDrawn="1"/>
        </p:nvCxnSpPr>
        <p:spPr>
          <a:xfrm>
            <a:off x="571500" y="1485900"/>
            <a:ext cx="5145719"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sp>
        <p:nvSpPr>
          <p:cNvPr id="11" name="Text Placeholder 5">
            <a:extLst>
              <a:ext uri="{FF2B5EF4-FFF2-40B4-BE49-F238E27FC236}">
                <a16:creationId xmlns:a16="http://schemas.microsoft.com/office/drawing/2014/main" id="{FF7D8D50-34FF-2220-A63A-E373365ACC97}"/>
              </a:ext>
            </a:extLst>
          </p:cNvPr>
          <p:cNvSpPr>
            <a:spLocks noGrp="1"/>
          </p:cNvSpPr>
          <p:nvPr>
            <p:ph type="body" sz="quarter" idx="20" hasCustomPrompt="1"/>
          </p:nvPr>
        </p:nvSpPr>
        <p:spPr>
          <a:xfrm>
            <a:off x="10583863" y="6157913"/>
            <a:ext cx="1098550" cy="387350"/>
          </a:xfr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US" dirty="0"/>
              <a:t> </a:t>
            </a:r>
          </a:p>
        </p:txBody>
      </p:sp>
      <p:sp>
        <p:nvSpPr>
          <p:cNvPr id="5" name="Picture Placeholder 3">
            <a:extLst>
              <a:ext uri="{FF2B5EF4-FFF2-40B4-BE49-F238E27FC236}">
                <a16:creationId xmlns:a16="http://schemas.microsoft.com/office/drawing/2014/main" id="{A9F6EBB2-CBAB-99CB-421A-0B1150D2E677}"/>
              </a:ext>
            </a:extLst>
          </p:cNvPr>
          <p:cNvSpPr>
            <a:spLocks noGrp="1"/>
          </p:cNvSpPr>
          <p:nvPr>
            <p:ph type="pic" sz="quarter" idx="22"/>
          </p:nvPr>
        </p:nvSpPr>
        <p:spPr>
          <a:xfrm>
            <a:off x="5982876" y="0"/>
            <a:ext cx="3058841" cy="3361679"/>
          </a:xfrm>
          <a:solidFill>
            <a:schemeClr val="bg1"/>
          </a:solidFill>
        </p:spPr>
        <p:txBody>
          <a:bodyPr anchor="ctr"/>
          <a:lstStyle>
            <a:lvl1pPr marL="0" indent="0" algn="ctr">
              <a:buFont typeface="Arial" panose="020B0604020202020204" pitchFamily="34" charset="0"/>
              <a:buNone/>
              <a:defRPr sz="1000">
                <a:solidFill>
                  <a:schemeClr val="tx1">
                    <a:lumMod val="75000"/>
                  </a:schemeClr>
                </a:solidFill>
              </a:defRPr>
            </a:lvl1pPr>
          </a:lstStyle>
          <a:p>
            <a:r>
              <a:rPr lang="en-US"/>
              <a:t>Click icon to add picture</a:t>
            </a:r>
            <a:endParaRPr lang="en-US" dirty="0"/>
          </a:p>
        </p:txBody>
      </p:sp>
      <p:sp>
        <p:nvSpPr>
          <p:cNvPr id="6" name="Picture Placeholder 3">
            <a:extLst>
              <a:ext uri="{FF2B5EF4-FFF2-40B4-BE49-F238E27FC236}">
                <a16:creationId xmlns:a16="http://schemas.microsoft.com/office/drawing/2014/main" id="{BC185508-7C85-69FC-5840-280AEC278A37}"/>
              </a:ext>
            </a:extLst>
          </p:cNvPr>
          <p:cNvSpPr>
            <a:spLocks noGrp="1"/>
          </p:cNvSpPr>
          <p:nvPr>
            <p:ph type="pic" sz="quarter" idx="23"/>
          </p:nvPr>
        </p:nvSpPr>
        <p:spPr>
          <a:xfrm>
            <a:off x="9133158" y="-1"/>
            <a:ext cx="3058842" cy="3361679"/>
          </a:xfrm>
          <a:solidFill>
            <a:schemeClr val="bg1"/>
          </a:solidFill>
        </p:spPr>
        <p:txBody>
          <a:bodyPr anchor="ctr"/>
          <a:lstStyle>
            <a:lvl1pPr marL="0" indent="0" algn="ctr">
              <a:buFont typeface="Arial" panose="020B0604020202020204" pitchFamily="34" charset="0"/>
              <a:buNone/>
              <a:defRPr sz="1000">
                <a:solidFill>
                  <a:schemeClr val="tx1">
                    <a:lumMod val="75000"/>
                  </a:schemeClr>
                </a:solidFill>
              </a:defRPr>
            </a:lvl1pPr>
          </a:lstStyle>
          <a:p>
            <a:r>
              <a:rPr lang="en-US"/>
              <a:t>Click icon to add picture</a:t>
            </a:r>
            <a:endParaRPr lang="en-US" dirty="0"/>
          </a:p>
        </p:txBody>
      </p:sp>
    </p:spTree>
    <p:extLst>
      <p:ext uri="{BB962C8B-B14F-4D97-AF65-F5344CB8AC3E}">
        <p14:creationId xmlns:p14="http://schemas.microsoft.com/office/powerpoint/2010/main" val="3378255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1_Title and Content_1 Image_Dark Photo">
    <p:spTree>
      <p:nvGrpSpPr>
        <p:cNvPr id="1" name=""/>
        <p:cNvGrpSpPr/>
        <p:nvPr/>
      </p:nvGrpSpPr>
      <p:grpSpPr>
        <a:xfrm>
          <a:off x="0" y="0"/>
          <a:ext cx="0" cy="0"/>
          <a:chOff x="0" y="0"/>
          <a:chExt cx="0" cy="0"/>
        </a:xfrm>
      </p:grpSpPr>
      <p:sp>
        <p:nvSpPr>
          <p:cNvPr id="2" name="Picture Placeholder 3">
            <a:extLst>
              <a:ext uri="{FF2B5EF4-FFF2-40B4-BE49-F238E27FC236}">
                <a16:creationId xmlns:a16="http://schemas.microsoft.com/office/drawing/2014/main" id="{C3A52C68-0533-91C2-1D55-24E9DCF96DA5}"/>
              </a:ext>
            </a:extLst>
          </p:cNvPr>
          <p:cNvSpPr>
            <a:spLocks noGrp="1"/>
          </p:cNvSpPr>
          <p:nvPr>
            <p:ph type="pic" sz="quarter" idx="24"/>
          </p:nvPr>
        </p:nvSpPr>
        <p:spPr>
          <a:xfrm>
            <a:off x="8363277" y="3465319"/>
            <a:ext cx="3828723" cy="3392681"/>
          </a:xfrm>
          <a:solidFill>
            <a:schemeClr val="bg1"/>
          </a:solidFill>
        </p:spPr>
        <p:txBody>
          <a:bodyPr anchor="ctr"/>
          <a:lstStyle>
            <a:lvl1pPr marL="0" indent="0" algn="ctr">
              <a:buFont typeface="Arial" panose="020B0604020202020204" pitchFamily="34" charset="0"/>
              <a:buNone/>
              <a:defRPr sz="1000">
                <a:solidFill>
                  <a:schemeClr val="tx1">
                    <a:lumMod val="75000"/>
                  </a:schemeClr>
                </a:solidFill>
              </a:defRPr>
            </a:lvl1pPr>
          </a:lstStyle>
          <a:p>
            <a:r>
              <a:rPr lang="en-US"/>
              <a:t>Click icon to add picture</a:t>
            </a:r>
            <a:endParaRPr lang="en-US" dirty="0"/>
          </a:p>
        </p:txBody>
      </p:sp>
      <p:sp>
        <p:nvSpPr>
          <p:cNvPr id="9" name="Title Placeholder 1">
            <a:extLst>
              <a:ext uri="{FF2B5EF4-FFF2-40B4-BE49-F238E27FC236}">
                <a16:creationId xmlns:a16="http://schemas.microsoft.com/office/drawing/2014/main" id="{26075D9D-CF02-4C19-A94F-50AC958D2824}"/>
              </a:ext>
            </a:extLst>
          </p:cNvPr>
          <p:cNvSpPr>
            <a:spLocks noGrp="1"/>
          </p:cNvSpPr>
          <p:nvPr>
            <p:ph type="title"/>
          </p:nvPr>
        </p:nvSpPr>
        <p:spPr>
          <a:xfrm>
            <a:off x="571500" y="485440"/>
            <a:ext cx="5145719" cy="798237"/>
          </a:xfrm>
          <a:prstGeom prst="rect">
            <a:avLst/>
          </a:prstGeom>
        </p:spPr>
        <p:txBody>
          <a:bodyPr vert="horz" lIns="0" tIns="45720" rIns="91440" bIns="45720" rtlCol="0" anchor="b">
            <a:noAutofit/>
          </a:bodyPr>
          <a:lstStyle/>
          <a:p>
            <a:r>
              <a:rPr lang="en-US"/>
              <a:t>Click to edit Master title style</a:t>
            </a:r>
            <a:endParaRPr lang="en-US" dirty="0"/>
          </a:p>
        </p:txBody>
      </p:sp>
      <p:sp>
        <p:nvSpPr>
          <p:cNvPr id="10" name="Text Placeholder 3">
            <a:extLst>
              <a:ext uri="{FF2B5EF4-FFF2-40B4-BE49-F238E27FC236}">
                <a16:creationId xmlns:a16="http://schemas.microsoft.com/office/drawing/2014/main" id="{E4B53760-4F51-4750-A4ED-BD793B463C9E}"/>
              </a:ext>
            </a:extLst>
          </p:cNvPr>
          <p:cNvSpPr>
            <a:spLocks noGrp="1"/>
          </p:cNvSpPr>
          <p:nvPr>
            <p:ph type="body" sz="quarter" idx="18" hasCustomPrompt="1"/>
          </p:nvPr>
        </p:nvSpPr>
        <p:spPr>
          <a:xfrm>
            <a:off x="750099" y="5898173"/>
            <a:ext cx="4967120" cy="197628"/>
          </a:xfrm>
          <a:noFill/>
        </p:spPr>
        <p:txBody>
          <a:bodyPr lIns="0" tIns="0" rIns="0" bIns="0" anchor="b"/>
          <a:lstStyle>
            <a:lvl1pPr marL="0" indent="0" algn="r">
              <a:lnSpc>
                <a:spcPct val="100000"/>
              </a:lnSpc>
              <a:buFontTx/>
              <a:buNone/>
              <a:defRPr sz="700">
                <a:solidFill>
                  <a:schemeClr val="accent6"/>
                </a:solidFill>
              </a:defRPr>
            </a:lvl1pPr>
            <a:lvl2pPr marL="323850" indent="0">
              <a:buFontTx/>
              <a:buNone/>
              <a:defRPr/>
            </a:lvl2pPr>
            <a:lvl3pPr marL="571500" indent="0">
              <a:buFontTx/>
              <a:buNone/>
              <a:defRPr/>
            </a:lvl3pPr>
            <a:lvl4pPr marL="800100" indent="0">
              <a:buFontTx/>
              <a:buNone/>
              <a:defRPr/>
            </a:lvl4pPr>
            <a:lvl5pPr marL="1028700" indent="0">
              <a:buFontTx/>
              <a:buNone/>
              <a:defRPr/>
            </a:lvl5pPr>
          </a:lstStyle>
          <a:p>
            <a:pPr lvl="0"/>
            <a:r>
              <a:rPr lang="en-US" dirty="0"/>
              <a:t>Click to edit caption</a:t>
            </a:r>
          </a:p>
        </p:txBody>
      </p:sp>
      <p:sp>
        <p:nvSpPr>
          <p:cNvPr id="12" name="Text Placeholder 2">
            <a:extLst>
              <a:ext uri="{FF2B5EF4-FFF2-40B4-BE49-F238E27FC236}">
                <a16:creationId xmlns:a16="http://schemas.microsoft.com/office/drawing/2014/main" id="{7EBF9F8B-412B-47AA-A199-AF60D0E8F487}"/>
              </a:ext>
            </a:extLst>
          </p:cNvPr>
          <p:cNvSpPr>
            <a:spLocks noGrp="1"/>
          </p:cNvSpPr>
          <p:nvPr>
            <p:ph type="body" sz="quarter" idx="13"/>
          </p:nvPr>
        </p:nvSpPr>
        <p:spPr>
          <a:xfrm>
            <a:off x="571500" y="1714500"/>
            <a:ext cx="5145719" cy="3752850"/>
          </a:xfrm>
        </p:spPr>
        <p:txBody>
          <a:bodyPr l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0BD59A0D-89C8-4351-FC46-A16388F22ABB}"/>
              </a:ext>
            </a:extLst>
          </p:cNvPr>
          <p:cNvCxnSpPr>
            <a:cxnSpLocks/>
          </p:cNvCxnSpPr>
          <p:nvPr userDrawn="1"/>
        </p:nvCxnSpPr>
        <p:spPr>
          <a:xfrm>
            <a:off x="571500" y="1485900"/>
            <a:ext cx="5145719"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sp>
        <p:nvSpPr>
          <p:cNvPr id="11" name="Text Placeholder 5">
            <a:extLst>
              <a:ext uri="{FF2B5EF4-FFF2-40B4-BE49-F238E27FC236}">
                <a16:creationId xmlns:a16="http://schemas.microsoft.com/office/drawing/2014/main" id="{FF7D8D50-34FF-2220-A63A-E373365ACC97}"/>
              </a:ext>
            </a:extLst>
          </p:cNvPr>
          <p:cNvSpPr>
            <a:spLocks noGrp="1"/>
          </p:cNvSpPr>
          <p:nvPr>
            <p:ph type="body" sz="quarter" idx="20" hasCustomPrompt="1"/>
          </p:nvPr>
        </p:nvSpPr>
        <p:spPr>
          <a:xfrm>
            <a:off x="10583863" y="6157913"/>
            <a:ext cx="1098550" cy="387350"/>
          </a:xfrm>
          <a:blipFill>
            <a:blip r:embed="rId2">
              <a:extLst>
                <a:ext uri="{96DAC541-7B7A-43D3-8B79-37D633B846F1}">
                  <asvg:svgBlip xmlns:asvg="http://schemas.microsoft.com/office/drawing/2016/SVG/main" r:embed="rId3"/>
                </a:ext>
              </a:extLst>
            </a:blip>
            <a:stretch>
              <a:fillRect/>
            </a:stretch>
          </a:blipFill>
        </p:spPr>
        <p:txBody>
          <a:bodyPr/>
          <a:lstStyle>
            <a:lvl1pPr marL="0" indent="0">
              <a:buNone/>
              <a:defRPr/>
            </a:lvl1pPr>
          </a:lstStyle>
          <a:p>
            <a:pPr lvl="0"/>
            <a:r>
              <a:rPr lang="en-US" dirty="0"/>
              <a:t> </a:t>
            </a:r>
          </a:p>
        </p:txBody>
      </p:sp>
      <p:sp>
        <p:nvSpPr>
          <p:cNvPr id="5" name="Picture Placeholder 3">
            <a:extLst>
              <a:ext uri="{FF2B5EF4-FFF2-40B4-BE49-F238E27FC236}">
                <a16:creationId xmlns:a16="http://schemas.microsoft.com/office/drawing/2014/main" id="{A9F6EBB2-CBAB-99CB-421A-0B1150D2E677}"/>
              </a:ext>
            </a:extLst>
          </p:cNvPr>
          <p:cNvSpPr>
            <a:spLocks noGrp="1"/>
          </p:cNvSpPr>
          <p:nvPr>
            <p:ph type="pic" sz="quarter" idx="22"/>
          </p:nvPr>
        </p:nvSpPr>
        <p:spPr>
          <a:xfrm>
            <a:off x="9903041" y="0"/>
            <a:ext cx="2288960" cy="3366173"/>
          </a:xfrm>
          <a:solidFill>
            <a:schemeClr val="bg1"/>
          </a:solidFill>
        </p:spPr>
        <p:txBody>
          <a:bodyPr anchor="ctr"/>
          <a:lstStyle>
            <a:lvl1pPr marL="0" indent="0" algn="ctr">
              <a:buFont typeface="Arial" panose="020B0604020202020204" pitchFamily="34" charset="0"/>
              <a:buNone/>
              <a:defRPr sz="1000">
                <a:solidFill>
                  <a:schemeClr val="tx1">
                    <a:lumMod val="75000"/>
                  </a:schemeClr>
                </a:solidFill>
              </a:defRPr>
            </a:lvl1pPr>
          </a:lstStyle>
          <a:p>
            <a:r>
              <a:rPr lang="en-US"/>
              <a:t>Click icon to add picture</a:t>
            </a:r>
            <a:endParaRPr lang="en-US" dirty="0"/>
          </a:p>
        </p:txBody>
      </p:sp>
      <p:sp>
        <p:nvSpPr>
          <p:cNvPr id="6" name="Picture Placeholder 3">
            <a:extLst>
              <a:ext uri="{FF2B5EF4-FFF2-40B4-BE49-F238E27FC236}">
                <a16:creationId xmlns:a16="http://schemas.microsoft.com/office/drawing/2014/main" id="{BC185508-7C85-69FC-5840-280AEC278A37}"/>
              </a:ext>
            </a:extLst>
          </p:cNvPr>
          <p:cNvSpPr>
            <a:spLocks noGrp="1"/>
          </p:cNvSpPr>
          <p:nvPr>
            <p:ph type="pic" sz="quarter" idx="23"/>
          </p:nvPr>
        </p:nvSpPr>
        <p:spPr>
          <a:xfrm>
            <a:off x="5982877" y="-1"/>
            <a:ext cx="3828723" cy="3366174"/>
          </a:xfrm>
          <a:solidFill>
            <a:schemeClr val="bg1"/>
          </a:solidFill>
        </p:spPr>
        <p:txBody>
          <a:bodyPr anchor="ctr"/>
          <a:lstStyle>
            <a:lvl1pPr marL="0" indent="0" algn="ctr">
              <a:buFont typeface="Arial" panose="020B0604020202020204" pitchFamily="34" charset="0"/>
              <a:buNone/>
              <a:defRPr sz="1000">
                <a:solidFill>
                  <a:schemeClr val="tx1">
                    <a:lumMod val="75000"/>
                  </a:schemeClr>
                </a:solidFill>
              </a:defRPr>
            </a:lvl1pPr>
          </a:lstStyle>
          <a:p>
            <a:r>
              <a:rPr lang="en-US"/>
              <a:t>Click icon to add picture</a:t>
            </a:r>
            <a:endParaRPr lang="en-US" dirty="0"/>
          </a:p>
        </p:txBody>
      </p:sp>
      <p:sp>
        <p:nvSpPr>
          <p:cNvPr id="4" name="Picture Placeholder 3">
            <a:extLst>
              <a:ext uri="{FF2B5EF4-FFF2-40B4-BE49-F238E27FC236}">
                <a16:creationId xmlns:a16="http://schemas.microsoft.com/office/drawing/2014/main" id="{2FEF967F-AF00-1BBA-5B40-1AFA0B82D7D8}"/>
              </a:ext>
            </a:extLst>
          </p:cNvPr>
          <p:cNvSpPr>
            <a:spLocks noGrp="1"/>
          </p:cNvSpPr>
          <p:nvPr>
            <p:ph type="pic" sz="quarter" idx="25"/>
          </p:nvPr>
        </p:nvSpPr>
        <p:spPr>
          <a:xfrm>
            <a:off x="5982877" y="3465319"/>
            <a:ext cx="2288960" cy="3392682"/>
          </a:xfrm>
          <a:solidFill>
            <a:schemeClr val="bg1"/>
          </a:solidFill>
        </p:spPr>
        <p:txBody>
          <a:bodyPr anchor="ctr"/>
          <a:lstStyle>
            <a:lvl1pPr marL="0" indent="0" algn="ctr">
              <a:buFont typeface="Arial" panose="020B0604020202020204" pitchFamily="34" charset="0"/>
              <a:buNone/>
              <a:defRPr sz="1000">
                <a:solidFill>
                  <a:schemeClr val="tx1">
                    <a:lumMod val="75000"/>
                  </a:schemeClr>
                </a:solidFill>
              </a:defRPr>
            </a:lvl1pPr>
          </a:lstStyle>
          <a:p>
            <a:r>
              <a:rPr lang="en-US"/>
              <a:t>Click icon to add picture</a:t>
            </a:r>
            <a:endParaRPr lang="en-US" dirty="0"/>
          </a:p>
        </p:txBody>
      </p:sp>
    </p:spTree>
    <p:extLst>
      <p:ext uri="{BB962C8B-B14F-4D97-AF65-F5344CB8AC3E}">
        <p14:creationId xmlns:p14="http://schemas.microsoft.com/office/powerpoint/2010/main" val="117707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1_1 Imag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8C99BF7-0D03-46F1-8D7B-73FBFCD0CC08}"/>
              </a:ext>
            </a:extLst>
          </p:cNvPr>
          <p:cNvSpPr>
            <a:spLocks noGrp="1"/>
          </p:cNvSpPr>
          <p:nvPr>
            <p:ph type="pic" sz="quarter" idx="11"/>
          </p:nvPr>
        </p:nvSpPr>
        <p:spPr>
          <a:xfrm>
            <a:off x="0" y="1"/>
            <a:ext cx="12192000" cy="5852160"/>
          </a:xfrm>
          <a:solidFill>
            <a:schemeClr val="bg1"/>
          </a:solidFill>
        </p:spPr>
        <p:txBody>
          <a:bodyPr anchor="ctr">
            <a:normAutofit/>
          </a:bodyPr>
          <a:lstStyle>
            <a:lvl1pPr marL="0" indent="0" algn="ctr">
              <a:buFontTx/>
              <a:buNone/>
              <a:defRPr sz="1000">
                <a:solidFill>
                  <a:schemeClr val="tx1">
                    <a:lumMod val="75000"/>
                  </a:schemeClr>
                </a:solidFill>
              </a:defRPr>
            </a:lvl1pPr>
          </a:lstStyle>
          <a:p>
            <a:r>
              <a:rPr lang="en-US"/>
              <a:t>Click icon to add picture</a:t>
            </a:r>
            <a:endParaRPr lang="en-US" dirty="0"/>
          </a:p>
        </p:txBody>
      </p:sp>
    </p:spTree>
    <p:extLst>
      <p:ext uri="{BB962C8B-B14F-4D97-AF65-F5344CB8AC3E}">
        <p14:creationId xmlns:p14="http://schemas.microsoft.com/office/powerpoint/2010/main" val="1290955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2_1 Imag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8C99BF7-0D03-46F1-8D7B-73FBFCD0CC08}"/>
              </a:ext>
            </a:extLst>
          </p:cNvPr>
          <p:cNvSpPr>
            <a:spLocks noGrp="1"/>
          </p:cNvSpPr>
          <p:nvPr>
            <p:ph type="pic" sz="quarter" idx="11"/>
          </p:nvPr>
        </p:nvSpPr>
        <p:spPr>
          <a:xfrm>
            <a:off x="6141722" y="1"/>
            <a:ext cx="6050278" cy="2926074"/>
          </a:xfrm>
          <a:solidFill>
            <a:schemeClr val="bg1"/>
          </a:solidFill>
        </p:spPr>
        <p:txBody>
          <a:bodyPr anchor="ctr">
            <a:normAutofit/>
          </a:bodyPr>
          <a:lstStyle>
            <a:lvl1pPr marL="0" indent="0" algn="ctr">
              <a:buFontTx/>
              <a:buNone/>
              <a:defRPr sz="1000">
                <a:solidFill>
                  <a:schemeClr val="tx1">
                    <a:lumMod val="75000"/>
                  </a:schemeClr>
                </a:solidFill>
              </a:defRPr>
            </a:lvl1pPr>
          </a:lstStyle>
          <a:p>
            <a:r>
              <a:rPr lang="en-US"/>
              <a:t>Click icon to add picture</a:t>
            </a:r>
            <a:endParaRPr lang="en-US" dirty="0"/>
          </a:p>
        </p:txBody>
      </p:sp>
      <p:sp>
        <p:nvSpPr>
          <p:cNvPr id="2" name="Picture Placeholder 7">
            <a:extLst>
              <a:ext uri="{FF2B5EF4-FFF2-40B4-BE49-F238E27FC236}">
                <a16:creationId xmlns:a16="http://schemas.microsoft.com/office/drawing/2014/main" id="{AC413CB7-12B8-EA03-EE24-D85782020DE1}"/>
              </a:ext>
            </a:extLst>
          </p:cNvPr>
          <p:cNvSpPr>
            <a:spLocks noGrp="1"/>
          </p:cNvSpPr>
          <p:nvPr>
            <p:ph type="pic" sz="quarter" idx="12"/>
          </p:nvPr>
        </p:nvSpPr>
        <p:spPr>
          <a:xfrm>
            <a:off x="6134100" y="3017518"/>
            <a:ext cx="3017520" cy="2834643"/>
          </a:xfrm>
          <a:solidFill>
            <a:schemeClr val="bg1"/>
          </a:solidFill>
        </p:spPr>
        <p:txBody>
          <a:bodyPr anchor="ctr">
            <a:normAutofit/>
          </a:bodyPr>
          <a:lstStyle>
            <a:lvl1pPr marL="0" indent="0" algn="ctr">
              <a:buFontTx/>
              <a:buNone/>
              <a:defRPr sz="1000">
                <a:solidFill>
                  <a:schemeClr val="tx1">
                    <a:lumMod val="75000"/>
                  </a:schemeClr>
                </a:solidFill>
              </a:defRPr>
            </a:lvl1pPr>
          </a:lstStyle>
          <a:p>
            <a:r>
              <a:rPr lang="en-US"/>
              <a:t>Click icon to add picture</a:t>
            </a:r>
            <a:endParaRPr lang="en-US" dirty="0"/>
          </a:p>
        </p:txBody>
      </p:sp>
      <p:sp>
        <p:nvSpPr>
          <p:cNvPr id="4" name="Picture Placeholder 7">
            <a:extLst>
              <a:ext uri="{FF2B5EF4-FFF2-40B4-BE49-F238E27FC236}">
                <a16:creationId xmlns:a16="http://schemas.microsoft.com/office/drawing/2014/main" id="{170DDED6-6936-22AB-CC8A-14AEBC459B8E}"/>
              </a:ext>
            </a:extLst>
          </p:cNvPr>
          <p:cNvSpPr>
            <a:spLocks noGrp="1"/>
          </p:cNvSpPr>
          <p:nvPr>
            <p:ph type="pic" sz="quarter" idx="14"/>
          </p:nvPr>
        </p:nvSpPr>
        <p:spPr>
          <a:xfrm>
            <a:off x="9250682" y="3017517"/>
            <a:ext cx="2941318" cy="2834643"/>
          </a:xfrm>
          <a:solidFill>
            <a:schemeClr val="bg1"/>
          </a:solidFill>
        </p:spPr>
        <p:txBody>
          <a:bodyPr anchor="ctr">
            <a:normAutofit/>
          </a:bodyPr>
          <a:lstStyle>
            <a:lvl1pPr marL="0" indent="0" algn="ctr">
              <a:buFontTx/>
              <a:buNone/>
              <a:defRPr sz="1000">
                <a:solidFill>
                  <a:schemeClr val="tx1">
                    <a:lumMod val="75000"/>
                  </a:schemeClr>
                </a:solidFill>
              </a:defRPr>
            </a:lvl1pPr>
          </a:lstStyle>
          <a:p>
            <a:r>
              <a:rPr lang="en-US"/>
              <a:t>Click icon to add picture</a:t>
            </a:r>
            <a:endParaRPr lang="en-US" dirty="0"/>
          </a:p>
        </p:txBody>
      </p:sp>
      <p:sp>
        <p:nvSpPr>
          <p:cNvPr id="5" name="Picture Placeholder 7">
            <a:extLst>
              <a:ext uri="{FF2B5EF4-FFF2-40B4-BE49-F238E27FC236}">
                <a16:creationId xmlns:a16="http://schemas.microsoft.com/office/drawing/2014/main" id="{5232941A-D690-E78C-5D91-2F97AAADB862}"/>
              </a:ext>
            </a:extLst>
          </p:cNvPr>
          <p:cNvSpPr>
            <a:spLocks noGrp="1"/>
          </p:cNvSpPr>
          <p:nvPr>
            <p:ph type="pic" sz="quarter" idx="15"/>
          </p:nvPr>
        </p:nvSpPr>
        <p:spPr>
          <a:xfrm>
            <a:off x="-15240" y="3017521"/>
            <a:ext cx="6065520" cy="2834640"/>
          </a:xfrm>
          <a:solidFill>
            <a:schemeClr val="bg1"/>
          </a:solidFill>
        </p:spPr>
        <p:txBody>
          <a:bodyPr anchor="ctr">
            <a:normAutofit/>
          </a:bodyPr>
          <a:lstStyle>
            <a:lvl1pPr marL="0" indent="0" algn="ctr">
              <a:buFontTx/>
              <a:buNone/>
              <a:defRPr sz="1000">
                <a:solidFill>
                  <a:schemeClr val="tx1">
                    <a:lumMod val="75000"/>
                  </a:schemeClr>
                </a:solidFill>
              </a:defRPr>
            </a:lvl1pPr>
          </a:lstStyle>
          <a:p>
            <a:r>
              <a:rPr lang="en-US"/>
              <a:t>Click icon to add picture</a:t>
            </a:r>
            <a:endParaRPr lang="en-US" dirty="0"/>
          </a:p>
        </p:txBody>
      </p:sp>
      <p:sp>
        <p:nvSpPr>
          <p:cNvPr id="6" name="Picture Placeholder 7">
            <a:extLst>
              <a:ext uri="{FF2B5EF4-FFF2-40B4-BE49-F238E27FC236}">
                <a16:creationId xmlns:a16="http://schemas.microsoft.com/office/drawing/2014/main" id="{1D6C23D7-9933-9815-E0A0-F97257EE4808}"/>
              </a:ext>
            </a:extLst>
          </p:cNvPr>
          <p:cNvSpPr>
            <a:spLocks noGrp="1"/>
          </p:cNvSpPr>
          <p:nvPr>
            <p:ph type="pic" sz="quarter" idx="16"/>
          </p:nvPr>
        </p:nvSpPr>
        <p:spPr>
          <a:xfrm>
            <a:off x="3040381" y="-1"/>
            <a:ext cx="3009898" cy="2926079"/>
          </a:xfrm>
          <a:solidFill>
            <a:schemeClr val="bg1"/>
          </a:solidFill>
        </p:spPr>
        <p:txBody>
          <a:bodyPr anchor="ctr">
            <a:normAutofit/>
          </a:bodyPr>
          <a:lstStyle>
            <a:lvl1pPr marL="0" indent="0" algn="ctr">
              <a:buFontTx/>
              <a:buNone/>
              <a:defRPr sz="1000">
                <a:solidFill>
                  <a:schemeClr val="tx1">
                    <a:lumMod val="75000"/>
                  </a:schemeClr>
                </a:solidFill>
              </a:defRPr>
            </a:lvl1pPr>
          </a:lstStyle>
          <a:p>
            <a:r>
              <a:rPr lang="en-US"/>
              <a:t>Click icon to add picture</a:t>
            </a:r>
            <a:endParaRPr lang="en-US" dirty="0"/>
          </a:p>
        </p:txBody>
      </p:sp>
      <p:sp>
        <p:nvSpPr>
          <p:cNvPr id="7" name="Picture Placeholder 7">
            <a:extLst>
              <a:ext uri="{FF2B5EF4-FFF2-40B4-BE49-F238E27FC236}">
                <a16:creationId xmlns:a16="http://schemas.microsoft.com/office/drawing/2014/main" id="{ADBC9CDC-C5C3-EE87-A3F4-E50DFFA7003C}"/>
              </a:ext>
            </a:extLst>
          </p:cNvPr>
          <p:cNvSpPr>
            <a:spLocks noGrp="1"/>
          </p:cNvSpPr>
          <p:nvPr>
            <p:ph type="pic" sz="quarter" idx="17"/>
          </p:nvPr>
        </p:nvSpPr>
        <p:spPr>
          <a:xfrm>
            <a:off x="0" y="-2"/>
            <a:ext cx="2948938" cy="1371598"/>
          </a:xfrm>
          <a:solidFill>
            <a:schemeClr val="bg1"/>
          </a:solidFill>
        </p:spPr>
        <p:txBody>
          <a:bodyPr anchor="ctr">
            <a:normAutofit/>
          </a:bodyPr>
          <a:lstStyle>
            <a:lvl1pPr marL="0" indent="0" algn="ctr">
              <a:buFontTx/>
              <a:buNone/>
              <a:defRPr sz="1000">
                <a:solidFill>
                  <a:schemeClr val="tx1">
                    <a:lumMod val="75000"/>
                  </a:schemeClr>
                </a:solidFill>
              </a:defRPr>
            </a:lvl1pPr>
          </a:lstStyle>
          <a:p>
            <a:r>
              <a:rPr lang="en-US"/>
              <a:t>Click icon to add picture</a:t>
            </a:r>
            <a:endParaRPr lang="en-US" dirty="0"/>
          </a:p>
        </p:txBody>
      </p:sp>
      <p:sp>
        <p:nvSpPr>
          <p:cNvPr id="9" name="Picture Placeholder 7">
            <a:extLst>
              <a:ext uri="{FF2B5EF4-FFF2-40B4-BE49-F238E27FC236}">
                <a16:creationId xmlns:a16="http://schemas.microsoft.com/office/drawing/2014/main" id="{A584E242-5EEB-162A-D1C4-ADEFCCD7B14E}"/>
              </a:ext>
            </a:extLst>
          </p:cNvPr>
          <p:cNvSpPr>
            <a:spLocks noGrp="1"/>
          </p:cNvSpPr>
          <p:nvPr>
            <p:ph type="pic" sz="quarter" idx="18"/>
          </p:nvPr>
        </p:nvSpPr>
        <p:spPr>
          <a:xfrm>
            <a:off x="-15241" y="1463038"/>
            <a:ext cx="2964181" cy="1463042"/>
          </a:xfrm>
          <a:solidFill>
            <a:schemeClr val="bg1"/>
          </a:solidFill>
        </p:spPr>
        <p:txBody>
          <a:bodyPr anchor="ctr">
            <a:normAutofit/>
          </a:bodyPr>
          <a:lstStyle>
            <a:lvl1pPr marL="0" indent="0" algn="ctr">
              <a:buFontTx/>
              <a:buNone/>
              <a:defRPr sz="1000">
                <a:solidFill>
                  <a:schemeClr val="tx1">
                    <a:lumMod val="75000"/>
                  </a:schemeClr>
                </a:solidFill>
              </a:defRPr>
            </a:lvl1pPr>
          </a:lstStyle>
          <a:p>
            <a:r>
              <a:rPr lang="en-US"/>
              <a:t>Click icon to add picture</a:t>
            </a:r>
            <a:endParaRPr lang="en-US" dirty="0"/>
          </a:p>
        </p:txBody>
      </p:sp>
    </p:spTree>
    <p:extLst>
      <p:ext uri="{BB962C8B-B14F-4D97-AF65-F5344CB8AC3E}">
        <p14:creationId xmlns:p14="http://schemas.microsoft.com/office/powerpoint/2010/main" val="2717422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2_1 Image_Text Box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8C99BF7-0D03-46F1-8D7B-73FBFCD0CC08}"/>
              </a:ext>
            </a:extLst>
          </p:cNvPr>
          <p:cNvSpPr>
            <a:spLocks noGrp="1"/>
          </p:cNvSpPr>
          <p:nvPr>
            <p:ph type="pic" sz="quarter" idx="11"/>
          </p:nvPr>
        </p:nvSpPr>
        <p:spPr>
          <a:xfrm>
            <a:off x="0" y="1"/>
            <a:ext cx="12192000" cy="5852160"/>
          </a:xfrm>
          <a:solidFill>
            <a:schemeClr val="bg1"/>
          </a:solidFill>
        </p:spPr>
        <p:txBody>
          <a:bodyPr anchor="ctr">
            <a:normAutofit/>
          </a:bodyPr>
          <a:lstStyle>
            <a:lvl1pPr marL="0" indent="0" algn="ctr">
              <a:buFontTx/>
              <a:buNone/>
              <a:defRPr sz="1000">
                <a:solidFill>
                  <a:schemeClr val="tx1">
                    <a:lumMod val="75000"/>
                  </a:schemeClr>
                </a:solidFill>
              </a:defRPr>
            </a:lvl1pPr>
          </a:lstStyle>
          <a:p>
            <a:r>
              <a:rPr lang="en-US"/>
              <a:t>Click icon to add picture</a:t>
            </a:r>
            <a:endParaRPr lang="en-US" dirty="0"/>
          </a:p>
        </p:txBody>
      </p:sp>
      <p:sp>
        <p:nvSpPr>
          <p:cNvPr id="4" name="Text Placeholder 3">
            <a:extLst>
              <a:ext uri="{FF2B5EF4-FFF2-40B4-BE49-F238E27FC236}">
                <a16:creationId xmlns:a16="http://schemas.microsoft.com/office/drawing/2014/main" id="{7403B7A3-47B8-C274-AA07-A9A009BE60AB}"/>
              </a:ext>
            </a:extLst>
          </p:cNvPr>
          <p:cNvSpPr>
            <a:spLocks noGrp="1"/>
          </p:cNvSpPr>
          <p:nvPr>
            <p:ph type="body" sz="quarter" idx="15" hasCustomPrompt="1"/>
          </p:nvPr>
        </p:nvSpPr>
        <p:spPr>
          <a:xfrm>
            <a:off x="8867439" y="0"/>
            <a:ext cx="2743368" cy="4114800"/>
          </a:xfrm>
          <a:solidFill>
            <a:schemeClr val="tx2">
              <a:alpha val="69804"/>
            </a:schemeClr>
          </a:solidFill>
        </p:spPr>
        <p:txBody>
          <a:bodyPr lIns="365760" tIns="548640" rIns="365760" bIns="365760"/>
          <a:lstStyle>
            <a:lvl1pPr marL="0" indent="0">
              <a:lnSpc>
                <a:spcPts val="1500"/>
              </a:lnSpc>
              <a:buFontTx/>
              <a:buNone/>
              <a:defRPr sz="1200">
                <a:solidFill>
                  <a:schemeClr val="tx1"/>
                </a:solidFill>
              </a:defRPr>
            </a:lvl1pPr>
          </a:lstStyle>
          <a:p>
            <a:pPr lvl="0"/>
            <a:r>
              <a:rPr lang="en-US" dirty="0"/>
              <a:t>Placeholder text…</a:t>
            </a:r>
          </a:p>
        </p:txBody>
      </p:sp>
    </p:spTree>
    <p:extLst>
      <p:ext uri="{BB962C8B-B14F-4D97-AF65-F5344CB8AC3E}">
        <p14:creationId xmlns:p14="http://schemas.microsoft.com/office/powerpoint/2010/main" val="1262271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3_1 Image_Text Box Lef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8C99BF7-0D03-46F1-8D7B-73FBFCD0CC08}"/>
              </a:ext>
            </a:extLst>
          </p:cNvPr>
          <p:cNvSpPr>
            <a:spLocks noGrp="1"/>
          </p:cNvSpPr>
          <p:nvPr>
            <p:ph type="pic" sz="quarter" idx="11"/>
          </p:nvPr>
        </p:nvSpPr>
        <p:spPr>
          <a:xfrm>
            <a:off x="0" y="1"/>
            <a:ext cx="12192000" cy="5852160"/>
          </a:xfrm>
          <a:solidFill>
            <a:schemeClr val="bg1"/>
          </a:solidFill>
        </p:spPr>
        <p:txBody>
          <a:bodyPr anchor="ctr">
            <a:normAutofit/>
          </a:bodyPr>
          <a:lstStyle>
            <a:lvl1pPr marL="0" indent="0" algn="ctr">
              <a:buFontTx/>
              <a:buNone/>
              <a:defRPr sz="1000">
                <a:solidFill>
                  <a:schemeClr val="tx1">
                    <a:lumMod val="75000"/>
                  </a:schemeClr>
                </a:solidFill>
              </a:defRPr>
            </a:lvl1pPr>
          </a:lstStyle>
          <a:p>
            <a:r>
              <a:rPr lang="en-US"/>
              <a:t>Click icon to add picture</a:t>
            </a:r>
            <a:endParaRPr lang="en-US" dirty="0"/>
          </a:p>
        </p:txBody>
      </p:sp>
      <p:sp>
        <p:nvSpPr>
          <p:cNvPr id="4" name="Text Placeholder 3">
            <a:extLst>
              <a:ext uri="{FF2B5EF4-FFF2-40B4-BE49-F238E27FC236}">
                <a16:creationId xmlns:a16="http://schemas.microsoft.com/office/drawing/2014/main" id="{A323CE12-B977-D4C4-D2F4-EA278BD8A0FD}"/>
              </a:ext>
            </a:extLst>
          </p:cNvPr>
          <p:cNvSpPr>
            <a:spLocks noGrp="1"/>
          </p:cNvSpPr>
          <p:nvPr>
            <p:ph type="body" sz="quarter" idx="15" hasCustomPrompt="1"/>
          </p:nvPr>
        </p:nvSpPr>
        <p:spPr>
          <a:xfrm>
            <a:off x="638083" y="0"/>
            <a:ext cx="2743368" cy="4114800"/>
          </a:xfrm>
          <a:solidFill>
            <a:schemeClr val="tx2">
              <a:alpha val="69804"/>
            </a:schemeClr>
          </a:solidFill>
        </p:spPr>
        <p:txBody>
          <a:bodyPr lIns="365760" tIns="548640" rIns="365760" bIns="365760"/>
          <a:lstStyle>
            <a:lvl1pPr marL="0" indent="0">
              <a:lnSpc>
                <a:spcPts val="1500"/>
              </a:lnSpc>
              <a:buFontTx/>
              <a:buNone/>
              <a:defRPr sz="1200">
                <a:solidFill>
                  <a:schemeClr val="tx1"/>
                </a:solidFill>
              </a:defRPr>
            </a:lvl1pPr>
          </a:lstStyle>
          <a:p>
            <a:pPr lvl="0"/>
            <a:r>
              <a:rPr lang="en-US" dirty="0"/>
              <a:t>Placeholder text…</a:t>
            </a:r>
          </a:p>
        </p:txBody>
      </p:sp>
    </p:spTree>
    <p:extLst>
      <p:ext uri="{BB962C8B-B14F-4D97-AF65-F5344CB8AC3E}">
        <p14:creationId xmlns:p14="http://schemas.microsoft.com/office/powerpoint/2010/main" val="1965455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4_Title and Content_4 Images">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D3E1183-45DB-CD78-BDCE-21C069A32A0F}"/>
              </a:ext>
            </a:extLst>
          </p:cNvPr>
          <p:cNvPicPr>
            <a:picLocks/>
          </p:cNvPicPr>
          <p:nvPr userDrawn="1"/>
        </p:nvPicPr>
        <p:blipFill>
          <a:blip r:embed="rId2">
            <a:alphaModFix amt="75000"/>
          </a:blip>
          <a:srcRect/>
          <a:stretch/>
        </p:blipFill>
        <p:spPr>
          <a:xfrm>
            <a:off x="4688" y="0"/>
            <a:ext cx="12182623" cy="5852160"/>
          </a:xfrm>
          <a:prstGeom prst="rect">
            <a:avLst/>
          </a:prstGeom>
        </p:spPr>
      </p:pic>
      <p:sp>
        <p:nvSpPr>
          <p:cNvPr id="32" name="Text Placeholder 2">
            <a:extLst>
              <a:ext uri="{FF2B5EF4-FFF2-40B4-BE49-F238E27FC236}">
                <a16:creationId xmlns:a16="http://schemas.microsoft.com/office/drawing/2014/main" id="{45B2C10D-C6EE-459A-A121-19901A57CFCC}"/>
              </a:ext>
            </a:extLst>
          </p:cNvPr>
          <p:cNvSpPr>
            <a:spLocks noGrp="1"/>
          </p:cNvSpPr>
          <p:nvPr>
            <p:ph type="body" sz="quarter" idx="25"/>
          </p:nvPr>
        </p:nvSpPr>
        <p:spPr>
          <a:xfrm>
            <a:off x="571500" y="4814967"/>
            <a:ext cx="2560318" cy="746980"/>
          </a:xfrm>
        </p:spPr>
        <p:txBody>
          <a:bodyPr lIns="0" tIns="45720" rIns="0" bIns="0"/>
          <a:lstStyle>
            <a:lvl1pPr marL="0" indent="0" algn="ctr">
              <a:lnSpc>
                <a:spcPct val="100000"/>
              </a:lnSpc>
              <a:spcAft>
                <a:spcPts val="0"/>
              </a:spcAft>
              <a:buFontTx/>
              <a:buNone/>
              <a:defRPr sz="11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33" name="Text Placeholder 2">
            <a:extLst>
              <a:ext uri="{FF2B5EF4-FFF2-40B4-BE49-F238E27FC236}">
                <a16:creationId xmlns:a16="http://schemas.microsoft.com/office/drawing/2014/main" id="{5F80BD25-390E-4E03-8F25-088E76C8D3B3}"/>
              </a:ext>
            </a:extLst>
          </p:cNvPr>
          <p:cNvSpPr>
            <a:spLocks noGrp="1"/>
          </p:cNvSpPr>
          <p:nvPr>
            <p:ph type="body" sz="quarter" idx="26"/>
          </p:nvPr>
        </p:nvSpPr>
        <p:spPr>
          <a:xfrm>
            <a:off x="3406619" y="4814967"/>
            <a:ext cx="2560319" cy="746980"/>
          </a:xfrm>
        </p:spPr>
        <p:txBody>
          <a:bodyPr lIns="0" tIns="45720" rIns="0" bIns="0"/>
          <a:lstStyle>
            <a:lvl1pPr marL="0" indent="0" algn="ctr">
              <a:lnSpc>
                <a:spcPct val="100000"/>
              </a:lnSpc>
              <a:spcAft>
                <a:spcPts val="0"/>
              </a:spcAft>
              <a:buFontTx/>
              <a:buNone/>
              <a:defRPr sz="11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34" name="Text Placeholder 2">
            <a:extLst>
              <a:ext uri="{FF2B5EF4-FFF2-40B4-BE49-F238E27FC236}">
                <a16:creationId xmlns:a16="http://schemas.microsoft.com/office/drawing/2014/main" id="{040F276A-487B-40F7-991A-DCF50B18BE9F}"/>
              </a:ext>
            </a:extLst>
          </p:cNvPr>
          <p:cNvSpPr>
            <a:spLocks noGrp="1"/>
          </p:cNvSpPr>
          <p:nvPr>
            <p:ph type="body" sz="quarter" idx="27"/>
          </p:nvPr>
        </p:nvSpPr>
        <p:spPr>
          <a:xfrm>
            <a:off x="6241739" y="4814967"/>
            <a:ext cx="2560320" cy="746980"/>
          </a:xfrm>
        </p:spPr>
        <p:txBody>
          <a:bodyPr lIns="0" tIns="45720" rIns="0" bIns="0"/>
          <a:lstStyle>
            <a:lvl1pPr marL="0" indent="0" algn="ctr">
              <a:lnSpc>
                <a:spcPct val="100000"/>
              </a:lnSpc>
              <a:spcAft>
                <a:spcPts val="0"/>
              </a:spcAft>
              <a:buFontTx/>
              <a:buNone/>
              <a:defRPr sz="11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35" name="Text Placeholder 2">
            <a:extLst>
              <a:ext uri="{FF2B5EF4-FFF2-40B4-BE49-F238E27FC236}">
                <a16:creationId xmlns:a16="http://schemas.microsoft.com/office/drawing/2014/main" id="{C3848971-0199-4C3F-BB63-D2213D148306}"/>
              </a:ext>
            </a:extLst>
          </p:cNvPr>
          <p:cNvSpPr>
            <a:spLocks noGrp="1"/>
          </p:cNvSpPr>
          <p:nvPr>
            <p:ph type="body" sz="quarter" idx="28"/>
          </p:nvPr>
        </p:nvSpPr>
        <p:spPr>
          <a:xfrm>
            <a:off x="9076860" y="4814967"/>
            <a:ext cx="2560320" cy="746980"/>
          </a:xfrm>
        </p:spPr>
        <p:txBody>
          <a:bodyPr lIns="0" tIns="45720" rIns="0" bIns="0"/>
          <a:lstStyle>
            <a:lvl1pPr marL="0" indent="0" algn="ctr">
              <a:lnSpc>
                <a:spcPct val="100000"/>
              </a:lnSpc>
              <a:spcAft>
                <a:spcPts val="0"/>
              </a:spcAft>
              <a:buFontTx/>
              <a:buNone/>
              <a:defRPr sz="11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38" name="Text Placeholder 2">
            <a:extLst>
              <a:ext uri="{FF2B5EF4-FFF2-40B4-BE49-F238E27FC236}">
                <a16:creationId xmlns:a16="http://schemas.microsoft.com/office/drawing/2014/main" id="{07FB8F93-521D-43AF-91B8-BD5FC089E1C3}"/>
              </a:ext>
            </a:extLst>
          </p:cNvPr>
          <p:cNvSpPr>
            <a:spLocks noGrp="1"/>
          </p:cNvSpPr>
          <p:nvPr>
            <p:ph type="body" sz="quarter" idx="29"/>
          </p:nvPr>
        </p:nvSpPr>
        <p:spPr>
          <a:xfrm>
            <a:off x="571500" y="1714500"/>
            <a:ext cx="11065680" cy="445407"/>
          </a:xfrm>
        </p:spPr>
        <p:txBody>
          <a:bodyPr lIns="0"/>
          <a:lstStyle/>
          <a:p>
            <a:pPr lvl="0"/>
            <a:r>
              <a:rPr lang="en-US"/>
              <a:t>Click to edit Master text styles</a:t>
            </a:r>
          </a:p>
        </p:txBody>
      </p:sp>
      <p:sp>
        <p:nvSpPr>
          <p:cNvPr id="39" name="Title Placeholder 1">
            <a:extLst>
              <a:ext uri="{FF2B5EF4-FFF2-40B4-BE49-F238E27FC236}">
                <a16:creationId xmlns:a16="http://schemas.microsoft.com/office/drawing/2014/main" id="{1CC0030C-C03C-4986-8BBC-2608DEE1FA1D}"/>
              </a:ext>
            </a:extLst>
          </p:cNvPr>
          <p:cNvSpPr>
            <a:spLocks noGrp="1"/>
          </p:cNvSpPr>
          <p:nvPr>
            <p:ph type="title"/>
          </p:nvPr>
        </p:nvSpPr>
        <p:spPr>
          <a:xfrm>
            <a:off x="571500" y="485440"/>
            <a:ext cx="11065680" cy="798237"/>
          </a:xfrm>
          <a:prstGeom prst="rect">
            <a:avLst/>
          </a:prstGeom>
        </p:spPr>
        <p:txBody>
          <a:bodyPr vert="horz" lIns="0" tIns="45720" rIns="91440" bIns="45720" rtlCol="0" anchor="b">
            <a:noAutofit/>
          </a:bodyPr>
          <a:lstStyle/>
          <a:p>
            <a:r>
              <a:rPr lang="en-US"/>
              <a:t>Click to edit Master title style</a:t>
            </a:r>
            <a:endParaRPr lang="en-US" dirty="0"/>
          </a:p>
        </p:txBody>
      </p:sp>
      <p:cxnSp>
        <p:nvCxnSpPr>
          <p:cNvPr id="46" name="Straight Connector 45">
            <a:extLst>
              <a:ext uri="{FF2B5EF4-FFF2-40B4-BE49-F238E27FC236}">
                <a16:creationId xmlns:a16="http://schemas.microsoft.com/office/drawing/2014/main" id="{4A464FE0-89EB-4E8A-ABD2-2539CE40AF55}"/>
              </a:ext>
            </a:extLst>
          </p:cNvPr>
          <p:cNvCxnSpPr>
            <a:cxnSpLocks/>
          </p:cNvCxnSpPr>
          <p:nvPr userDrawn="1"/>
        </p:nvCxnSpPr>
        <p:spPr>
          <a:xfrm>
            <a:off x="571500" y="1485900"/>
            <a:ext cx="11065680"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sp>
        <p:nvSpPr>
          <p:cNvPr id="4" name="Picture Placeholder 9">
            <a:extLst>
              <a:ext uri="{FF2B5EF4-FFF2-40B4-BE49-F238E27FC236}">
                <a16:creationId xmlns:a16="http://schemas.microsoft.com/office/drawing/2014/main" id="{C9966F2F-DFAE-C272-4FA2-3C2EF47C6E50}"/>
              </a:ext>
            </a:extLst>
          </p:cNvPr>
          <p:cNvSpPr>
            <a:spLocks noGrp="1"/>
          </p:cNvSpPr>
          <p:nvPr>
            <p:ph type="pic" sz="quarter" idx="30"/>
          </p:nvPr>
        </p:nvSpPr>
        <p:spPr>
          <a:xfrm>
            <a:off x="571501" y="2388506"/>
            <a:ext cx="2560320" cy="2309585"/>
          </a:xfrm>
          <a:prstGeom prst="roundRect">
            <a:avLst>
              <a:gd name="adj" fmla="val 2201"/>
            </a:avLst>
          </a:prstGeom>
          <a:solidFill>
            <a:schemeClr val="bg1"/>
          </a:solidFill>
        </p:spPr>
        <p:txBody>
          <a:bodyPr anchor="ctr"/>
          <a:lstStyle>
            <a:lvl1pPr marL="0" indent="0" algn="ctr">
              <a:lnSpc>
                <a:spcPct val="100000"/>
              </a:lnSpc>
              <a:buFontTx/>
              <a:buNone/>
              <a:defRPr sz="1100">
                <a:solidFill>
                  <a:schemeClr val="tx1">
                    <a:lumMod val="75000"/>
                  </a:schemeClr>
                </a:solidFill>
              </a:defRPr>
            </a:lvl1pPr>
          </a:lstStyle>
          <a:p>
            <a:r>
              <a:rPr lang="en-US"/>
              <a:t>Click icon to add picture</a:t>
            </a:r>
            <a:endParaRPr lang="en-GB" dirty="0"/>
          </a:p>
        </p:txBody>
      </p:sp>
      <p:sp>
        <p:nvSpPr>
          <p:cNvPr id="5" name="Picture Placeholder 9">
            <a:extLst>
              <a:ext uri="{FF2B5EF4-FFF2-40B4-BE49-F238E27FC236}">
                <a16:creationId xmlns:a16="http://schemas.microsoft.com/office/drawing/2014/main" id="{576934F8-C168-1285-577D-FE90C6522843}"/>
              </a:ext>
            </a:extLst>
          </p:cNvPr>
          <p:cNvSpPr>
            <a:spLocks noGrp="1"/>
          </p:cNvSpPr>
          <p:nvPr>
            <p:ph type="pic" sz="quarter" idx="34"/>
          </p:nvPr>
        </p:nvSpPr>
        <p:spPr>
          <a:xfrm>
            <a:off x="3407068" y="2388506"/>
            <a:ext cx="2560320" cy="2309585"/>
          </a:xfrm>
          <a:prstGeom prst="roundRect">
            <a:avLst>
              <a:gd name="adj" fmla="val 2201"/>
            </a:avLst>
          </a:prstGeom>
          <a:solidFill>
            <a:schemeClr val="bg1"/>
          </a:solidFill>
        </p:spPr>
        <p:txBody>
          <a:bodyPr anchor="ctr"/>
          <a:lstStyle>
            <a:lvl1pPr marL="0" indent="0" algn="ctr">
              <a:lnSpc>
                <a:spcPct val="100000"/>
              </a:lnSpc>
              <a:buFontTx/>
              <a:buNone/>
              <a:defRPr sz="1100">
                <a:solidFill>
                  <a:schemeClr val="tx1">
                    <a:lumMod val="75000"/>
                  </a:schemeClr>
                </a:solidFill>
              </a:defRPr>
            </a:lvl1pPr>
          </a:lstStyle>
          <a:p>
            <a:r>
              <a:rPr lang="en-US"/>
              <a:t>Click icon to add picture</a:t>
            </a:r>
            <a:endParaRPr lang="en-GB" dirty="0"/>
          </a:p>
        </p:txBody>
      </p:sp>
      <p:sp>
        <p:nvSpPr>
          <p:cNvPr id="6" name="Picture Placeholder 9">
            <a:extLst>
              <a:ext uri="{FF2B5EF4-FFF2-40B4-BE49-F238E27FC236}">
                <a16:creationId xmlns:a16="http://schemas.microsoft.com/office/drawing/2014/main" id="{4F84878C-5A44-1638-6564-3ADC1C812C87}"/>
              </a:ext>
            </a:extLst>
          </p:cNvPr>
          <p:cNvSpPr>
            <a:spLocks noGrp="1"/>
          </p:cNvSpPr>
          <p:nvPr>
            <p:ph type="pic" sz="quarter" idx="35"/>
          </p:nvPr>
        </p:nvSpPr>
        <p:spPr>
          <a:xfrm>
            <a:off x="6242635" y="2388506"/>
            <a:ext cx="2560320" cy="2309585"/>
          </a:xfrm>
          <a:prstGeom prst="roundRect">
            <a:avLst>
              <a:gd name="adj" fmla="val 2201"/>
            </a:avLst>
          </a:prstGeom>
          <a:solidFill>
            <a:schemeClr val="bg1"/>
          </a:solidFill>
        </p:spPr>
        <p:txBody>
          <a:bodyPr anchor="ctr"/>
          <a:lstStyle>
            <a:lvl1pPr marL="0" indent="0" algn="ctr">
              <a:lnSpc>
                <a:spcPct val="100000"/>
              </a:lnSpc>
              <a:buFontTx/>
              <a:buNone/>
              <a:defRPr sz="1100">
                <a:solidFill>
                  <a:schemeClr val="tx1">
                    <a:lumMod val="75000"/>
                  </a:schemeClr>
                </a:solidFill>
              </a:defRPr>
            </a:lvl1pPr>
          </a:lstStyle>
          <a:p>
            <a:r>
              <a:rPr lang="en-US"/>
              <a:t>Click icon to add picture</a:t>
            </a:r>
            <a:endParaRPr lang="en-GB" dirty="0"/>
          </a:p>
        </p:txBody>
      </p:sp>
      <p:sp>
        <p:nvSpPr>
          <p:cNvPr id="7" name="Picture Placeholder 9">
            <a:extLst>
              <a:ext uri="{FF2B5EF4-FFF2-40B4-BE49-F238E27FC236}">
                <a16:creationId xmlns:a16="http://schemas.microsoft.com/office/drawing/2014/main" id="{CFBC296E-9959-B2B6-08E1-F7DA34DF15E3}"/>
              </a:ext>
            </a:extLst>
          </p:cNvPr>
          <p:cNvSpPr>
            <a:spLocks noGrp="1"/>
          </p:cNvSpPr>
          <p:nvPr>
            <p:ph type="pic" sz="quarter" idx="36"/>
          </p:nvPr>
        </p:nvSpPr>
        <p:spPr>
          <a:xfrm>
            <a:off x="9078202" y="2388506"/>
            <a:ext cx="2560320" cy="2309585"/>
          </a:xfrm>
          <a:prstGeom prst="roundRect">
            <a:avLst>
              <a:gd name="adj" fmla="val 2201"/>
            </a:avLst>
          </a:prstGeom>
          <a:solidFill>
            <a:schemeClr val="bg1"/>
          </a:solidFill>
        </p:spPr>
        <p:txBody>
          <a:bodyPr anchor="ctr"/>
          <a:lstStyle>
            <a:lvl1pPr marL="0" indent="0" algn="ctr">
              <a:lnSpc>
                <a:spcPct val="100000"/>
              </a:lnSpc>
              <a:buFontTx/>
              <a:buNone/>
              <a:defRPr sz="1100">
                <a:solidFill>
                  <a:schemeClr val="tx1">
                    <a:lumMod val="75000"/>
                  </a:schemeClr>
                </a:solidFill>
              </a:defRPr>
            </a:lvl1pPr>
          </a:lstStyle>
          <a:p>
            <a:r>
              <a:rPr lang="en-US"/>
              <a:t>Click icon to add picture</a:t>
            </a:r>
            <a:endParaRPr lang="en-GB" dirty="0"/>
          </a:p>
        </p:txBody>
      </p:sp>
    </p:spTree>
    <p:extLst>
      <p:ext uri="{BB962C8B-B14F-4D97-AF65-F5344CB8AC3E}">
        <p14:creationId xmlns:p14="http://schemas.microsoft.com/office/powerpoint/2010/main" val="24488292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5_Title and Content_4 Images">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6C5F4BE-C443-546B-DCB0-0C1DCB15BD25}"/>
              </a:ext>
            </a:extLst>
          </p:cNvPr>
          <p:cNvSpPr/>
          <p:nvPr userDrawn="1"/>
        </p:nvSpPr>
        <p:spPr>
          <a:xfrm>
            <a:off x="0" y="-1"/>
            <a:ext cx="12192000" cy="585216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een arrow in a black background&#10;&#10;AI-generated content may be incorrect.">
            <a:extLst>
              <a:ext uri="{FF2B5EF4-FFF2-40B4-BE49-F238E27FC236}">
                <a16:creationId xmlns:a16="http://schemas.microsoft.com/office/drawing/2014/main" id="{74742B19-A724-34C7-22A7-AE39CBBF6146}"/>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p:blipFill>
        <p:spPr>
          <a:xfrm>
            <a:off x="4261526" y="0"/>
            <a:ext cx="3662177" cy="3339425"/>
          </a:xfrm>
          <a:prstGeom prst="rect">
            <a:avLst/>
          </a:prstGeom>
        </p:spPr>
      </p:pic>
      <p:pic>
        <p:nvPicPr>
          <p:cNvPr id="5" name="Picture 4" descr="A green arrow in a black background&#10;&#10;AI-generated content may be incorrect.">
            <a:extLst>
              <a:ext uri="{FF2B5EF4-FFF2-40B4-BE49-F238E27FC236}">
                <a16:creationId xmlns:a16="http://schemas.microsoft.com/office/drawing/2014/main" id="{9516D851-962F-B57F-D92D-187558BBC639}"/>
              </a:ext>
            </a:extLst>
          </p:cNvPr>
          <p:cNvPicPr>
            <a:picLocks noChangeAspect="1"/>
          </p:cNvPicPr>
          <p:nvPr userDrawn="1"/>
        </p:nvPicPr>
        <p:blipFill>
          <a:blip r:embed="rId3"/>
          <a:stretch>
            <a:fillRect/>
          </a:stretch>
        </p:blipFill>
        <p:spPr>
          <a:xfrm>
            <a:off x="6914109" y="1210733"/>
            <a:ext cx="3662177" cy="4195405"/>
          </a:xfrm>
          <a:prstGeom prst="rect">
            <a:avLst/>
          </a:prstGeom>
        </p:spPr>
      </p:pic>
      <p:sp>
        <p:nvSpPr>
          <p:cNvPr id="32" name="Text Placeholder 2">
            <a:extLst>
              <a:ext uri="{FF2B5EF4-FFF2-40B4-BE49-F238E27FC236}">
                <a16:creationId xmlns:a16="http://schemas.microsoft.com/office/drawing/2014/main" id="{45B2C10D-C6EE-459A-A121-19901A57CFCC}"/>
              </a:ext>
            </a:extLst>
          </p:cNvPr>
          <p:cNvSpPr>
            <a:spLocks noGrp="1"/>
          </p:cNvSpPr>
          <p:nvPr>
            <p:ph type="body" sz="quarter" idx="25"/>
          </p:nvPr>
        </p:nvSpPr>
        <p:spPr>
          <a:xfrm>
            <a:off x="571500" y="4814967"/>
            <a:ext cx="2560318" cy="746980"/>
          </a:xfrm>
        </p:spPr>
        <p:txBody>
          <a:bodyPr lIns="0" tIns="45720" rIns="0" bIns="0"/>
          <a:lstStyle>
            <a:lvl1pPr marL="0" indent="0" algn="ctr">
              <a:lnSpc>
                <a:spcPts val="1200"/>
              </a:lnSpc>
              <a:spcAft>
                <a:spcPts val="0"/>
              </a:spcAft>
              <a:buFontTx/>
              <a:buNone/>
              <a:defRPr sz="11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33" name="Text Placeholder 2">
            <a:extLst>
              <a:ext uri="{FF2B5EF4-FFF2-40B4-BE49-F238E27FC236}">
                <a16:creationId xmlns:a16="http://schemas.microsoft.com/office/drawing/2014/main" id="{5F80BD25-390E-4E03-8F25-088E76C8D3B3}"/>
              </a:ext>
            </a:extLst>
          </p:cNvPr>
          <p:cNvSpPr>
            <a:spLocks noGrp="1"/>
          </p:cNvSpPr>
          <p:nvPr>
            <p:ph type="body" sz="quarter" idx="26"/>
          </p:nvPr>
        </p:nvSpPr>
        <p:spPr>
          <a:xfrm>
            <a:off x="3487328" y="4814967"/>
            <a:ext cx="2560319" cy="746980"/>
          </a:xfrm>
        </p:spPr>
        <p:txBody>
          <a:bodyPr lIns="0" tIns="45720" rIns="0" bIns="0"/>
          <a:lstStyle>
            <a:lvl1pPr marL="0" indent="0" algn="ctr">
              <a:lnSpc>
                <a:spcPts val="1200"/>
              </a:lnSpc>
              <a:spcAft>
                <a:spcPts val="0"/>
              </a:spcAft>
              <a:buFontTx/>
              <a:buNone/>
              <a:defRPr sz="11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34" name="Text Placeholder 2">
            <a:extLst>
              <a:ext uri="{FF2B5EF4-FFF2-40B4-BE49-F238E27FC236}">
                <a16:creationId xmlns:a16="http://schemas.microsoft.com/office/drawing/2014/main" id="{040F276A-487B-40F7-991A-DCF50B18BE9F}"/>
              </a:ext>
            </a:extLst>
          </p:cNvPr>
          <p:cNvSpPr>
            <a:spLocks noGrp="1"/>
          </p:cNvSpPr>
          <p:nvPr>
            <p:ph type="body" sz="quarter" idx="27"/>
          </p:nvPr>
        </p:nvSpPr>
        <p:spPr>
          <a:xfrm>
            <a:off x="6282094" y="4814967"/>
            <a:ext cx="2560320" cy="746980"/>
          </a:xfrm>
        </p:spPr>
        <p:txBody>
          <a:bodyPr lIns="0" tIns="45720" rIns="0" bIns="0"/>
          <a:lstStyle>
            <a:lvl1pPr marL="0" indent="0" algn="ctr">
              <a:lnSpc>
                <a:spcPts val="1200"/>
              </a:lnSpc>
              <a:spcAft>
                <a:spcPts val="0"/>
              </a:spcAft>
              <a:buFontTx/>
              <a:buNone/>
              <a:defRPr sz="11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35" name="Text Placeholder 2">
            <a:extLst>
              <a:ext uri="{FF2B5EF4-FFF2-40B4-BE49-F238E27FC236}">
                <a16:creationId xmlns:a16="http://schemas.microsoft.com/office/drawing/2014/main" id="{C3848971-0199-4C3F-BB63-D2213D148306}"/>
              </a:ext>
            </a:extLst>
          </p:cNvPr>
          <p:cNvSpPr>
            <a:spLocks noGrp="1"/>
          </p:cNvSpPr>
          <p:nvPr>
            <p:ph type="body" sz="quarter" idx="28"/>
          </p:nvPr>
        </p:nvSpPr>
        <p:spPr>
          <a:xfrm>
            <a:off x="9076860" y="4814967"/>
            <a:ext cx="2560320" cy="746980"/>
          </a:xfrm>
        </p:spPr>
        <p:txBody>
          <a:bodyPr lIns="0" tIns="45720" rIns="0" bIns="0"/>
          <a:lstStyle>
            <a:lvl1pPr marL="0" indent="0" algn="ctr">
              <a:lnSpc>
                <a:spcPts val="1200"/>
              </a:lnSpc>
              <a:spcAft>
                <a:spcPts val="0"/>
              </a:spcAft>
              <a:buFontTx/>
              <a:buNone/>
              <a:defRPr sz="11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38" name="Text Placeholder 2">
            <a:extLst>
              <a:ext uri="{FF2B5EF4-FFF2-40B4-BE49-F238E27FC236}">
                <a16:creationId xmlns:a16="http://schemas.microsoft.com/office/drawing/2014/main" id="{07FB8F93-521D-43AF-91B8-BD5FC089E1C3}"/>
              </a:ext>
            </a:extLst>
          </p:cNvPr>
          <p:cNvSpPr>
            <a:spLocks noGrp="1"/>
          </p:cNvSpPr>
          <p:nvPr>
            <p:ph type="body" sz="quarter" idx="29"/>
          </p:nvPr>
        </p:nvSpPr>
        <p:spPr>
          <a:xfrm>
            <a:off x="571500" y="1714500"/>
            <a:ext cx="11065680" cy="445407"/>
          </a:xfrm>
        </p:spPr>
        <p:txBody>
          <a:bodyPr lIns="0"/>
          <a:lstStyle>
            <a:lvl1pPr>
              <a:defRPr>
                <a:solidFill>
                  <a:schemeClr val="tx1"/>
                </a:solidFill>
              </a:defRPr>
            </a:lvl1pPr>
          </a:lstStyle>
          <a:p>
            <a:pPr lvl="0"/>
            <a:r>
              <a:rPr lang="en-US"/>
              <a:t>Click to edit Master text styles</a:t>
            </a:r>
          </a:p>
        </p:txBody>
      </p:sp>
      <p:sp>
        <p:nvSpPr>
          <p:cNvPr id="39" name="Title Placeholder 1">
            <a:extLst>
              <a:ext uri="{FF2B5EF4-FFF2-40B4-BE49-F238E27FC236}">
                <a16:creationId xmlns:a16="http://schemas.microsoft.com/office/drawing/2014/main" id="{1CC0030C-C03C-4986-8BBC-2608DEE1FA1D}"/>
              </a:ext>
            </a:extLst>
          </p:cNvPr>
          <p:cNvSpPr>
            <a:spLocks noGrp="1"/>
          </p:cNvSpPr>
          <p:nvPr>
            <p:ph type="title"/>
          </p:nvPr>
        </p:nvSpPr>
        <p:spPr>
          <a:xfrm>
            <a:off x="571500" y="485440"/>
            <a:ext cx="11065680" cy="798237"/>
          </a:xfrm>
          <a:prstGeom prst="rect">
            <a:avLst/>
          </a:prstGeom>
        </p:spPr>
        <p:txBody>
          <a:bodyPr vert="horz" lIns="0" tIns="45720" rIns="91440" bIns="45720" rtlCol="0" anchor="b">
            <a:noAutofit/>
          </a:bodyPr>
          <a:lstStyle>
            <a:lvl1pPr>
              <a:defRPr>
                <a:solidFill>
                  <a:schemeClr val="tx1"/>
                </a:solidFill>
              </a:defRPr>
            </a:lvl1pPr>
          </a:lstStyle>
          <a:p>
            <a:r>
              <a:rPr lang="en-US"/>
              <a:t>Click to edit Master title style</a:t>
            </a:r>
            <a:endParaRPr lang="en-US" dirty="0"/>
          </a:p>
        </p:txBody>
      </p:sp>
      <p:sp>
        <p:nvSpPr>
          <p:cNvPr id="11" name="Picture Placeholder 9">
            <a:extLst>
              <a:ext uri="{FF2B5EF4-FFF2-40B4-BE49-F238E27FC236}">
                <a16:creationId xmlns:a16="http://schemas.microsoft.com/office/drawing/2014/main" id="{A20058BE-E9B5-8CC6-65CE-1870692AD664}"/>
              </a:ext>
            </a:extLst>
          </p:cNvPr>
          <p:cNvSpPr>
            <a:spLocks noGrp="1"/>
          </p:cNvSpPr>
          <p:nvPr>
            <p:ph type="pic" sz="quarter" idx="30"/>
          </p:nvPr>
        </p:nvSpPr>
        <p:spPr>
          <a:xfrm>
            <a:off x="571501" y="2388506"/>
            <a:ext cx="2560320" cy="2309585"/>
          </a:xfrm>
          <a:prstGeom prst="roundRect">
            <a:avLst>
              <a:gd name="adj" fmla="val 2201"/>
            </a:avLst>
          </a:prstGeom>
          <a:solidFill>
            <a:schemeClr val="bg1"/>
          </a:solidFill>
        </p:spPr>
        <p:txBody>
          <a:bodyPr anchor="ctr"/>
          <a:lstStyle>
            <a:lvl1pPr marL="0" indent="0" algn="ctr">
              <a:lnSpc>
                <a:spcPct val="100000"/>
              </a:lnSpc>
              <a:buFontTx/>
              <a:buNone/>
              <a:defRPr sz="1100">
                <a:solidFill>
                  <a:schemeClr val="tx1">
                    <a:lumMod val="75000"/>
                  </a:schemeClr>
                </a:solidFill>
              </a:defRPr>
            </a:lvl1pPr>
          </a:lstStyle>
          <a:p>
            <a:r>
              <a:rPr lang="en-US"/>
              <a:t>Click icon to add picture</a:t>
            </a:r>
            <a:endParaRPr lang="en-GB" dirty="0"/>
          </a:p>
        </p:txBody>
      </p:sp>
      <p:sp>
        <p:nvSpPr>
          <p:cNvPr id="18" name="Picture Placeholder 9">
            <a:extLst>
              <a:ext uri="{FF2B5EF4-FFF2-40B4-BE49-F238E27FC236}">
                <a16:creationId xmlns:a16="http://schemas.microsoft.com/office/drawing/2014/main" id="{815D272C-1998-0F11-7127-0241A954D2EC}"/>
              </a:ext>
            </a:extLst>
          </p:cNvPr>
          <p:cNvSpPr>
            <a:spLocks noGrp="1"/>
          </p:cNvSpPr>
          <p:nvPr>
            <p:ph type="pic" sz="quarter" idx="34"/>
          </p:nvPr>
        </p:nvSpPr>
        <p:spPr>
          <a:xfrm>
            <a:off x="3407068" y="2388506"/>
            <a:ext cx="2560320" cy="2309585"/>
          </a:xfrm>
          <a:prstGeom prst="roundRect">
            <a:avLst>
              <a:gd name="adj" fmla="val 2201"/>
            </a:avLst>
          </a:prstGeom>
          <a:solidFill>
            <a:schemeClr val="bg1"/>
          </a:solidFill>
        </p:spPr>
        <p:txBody>
          <a:bodyPr anchor="ctr"/>
          <a:lstStyle>
            <a:lvl1pPr marL="0" indent="0" algn="ctr">
              <a:lnSpc>
                <a:spcPct val="100000"/>
              </a:lnSpc>
              <a:buFontTx/>
              <a:buNone/>
              <a:defRPr sz="1100">
                <a:solidFill>
                  <a:schemeClr val="tx1">
                    <a:lumMod val="75000"/>
                  </a:schemeClr>
                </a:solidFill>
              </a:defRPr>
            </a:lvl1pPr>
          </a:lstStyle>
          <a:p>
            <a:r>
              <a:rPr lang="en-US"/>
              <a:t>Click icon to add picture</a:t>
            </a:r>
            <a:endParaRPr lang="en-GB" dirty="0"/>
          </a:p>
        </p:txBody>
      </p:sp>
      <p:sp>
        <p:nvSpPr>
          <p:cNvPr id="20" name="Picture Placeholder 9">
            <a:extLst>
              <a:ext uri="{FF2B5EF4-FFF2-40B4-BE49-F238E27FC236}">
                <a16:creationId xmlns:a16="http://schemas.microsoft.com/office/drawing/2014/main" id="{A879FC18-D1DB-142C-E86A-516D348215ED}"/>
              </a:ext>
            </a:extLst>
          </p:cNvPr>
          <p:cNvSpPr>
            <a:spLocks noGrp="1"/>
          </p:cNvSpPr>
          <p:nvPr>
            <p:ph type="pic" sz="quarter" idx="35"/>
          </p:nvPr>
        </p:nvSpPr>
        <p:spPr>
          <a:xfrm>
            <a:off x="6242635" y="2388506"/>
            <a:ext cx="2560320" cy="2309585"/>
          </a:xfrm>
          <a:prstGeom prst="roundRect">
            <a:avLst>
              <a:gd name="adj" fmla="val 2201"/>
            </a:avLst>
          </a:prstGeom>
          <a:solidFill>
            <a:schemeClr val="bg1"/>
          </a:solidFill>
        </p:spPr>
        <p:txBody>
          <a:bodyPr anchor="ctr"/>
          <a:lstStyle>
            <a:lvl1pPr marL="0" indent="0" algn="ctr">
              <a:lnSpc>
                <a:spcPct val="100000"/>
              </a:lnSpc>
              <a:buFontTx/>
              <a:buNone/>
              <a:defRPr sz="1100">
                <a:solidFill>
                  <a:schemeClr val="tx1">
                    <a:lumMod val="75000"/>
                  </a:schemeClr>
                </a:solidFill>
              </a:defRPr>
            </a:lvl1pPr>
          </a:lstStyle>
          <a:p>
            <a:r>
              <a:rPr lang="en-US"/>
              <a:t>Click icon to add picture</a:t>
            </a:r>
            <a:endParaRPr lang="en-GB" dirty="0"/>
          </a:p>
        </p:txBody>
      </p:sp>
      <p:sp>
        <p:nvSpPr>
          <p:cNvPr id="24" name="Picture Placeholder 9">
            <a:extLst>
              <a:ext uri="{FF2B5EF4-FFF2-40B4-BE49-F238E27FC236}">
                <a16:creationId xmlns:a16="http://schemas.microsoft.com/office/drawing/2014/main" id="{3B2D2252-7102-201E-4800-6596546459C0}"/>
              </a:ext>
            </a:extLst>
          </p:cNvPr>
          <p:cNvSpPr>
            <a:spLocks noGrp="1"/>
          </p:cNvSpPr>
          <p:nvPr>
            <p:ph type="pic" sz="quarter" idx="36"/>
          </p:nvPr>
        </p:nvSpPr>
        <p:spPr>
          <a:xfrm>
            <a:off x="9078202" y="2388506"/>
            <a:ext cx="2560320" cy="2309585"/>
          </a:xfrm>
          <a:prstGeom prst="roundRect">
            <a:avLst>
              <a:gd name="adj" fmla="val 2201"/>
            </a:avLst>
          </a:prstGeom>
          <a:solidFill>
            <a:schemeClr val="bg1"/>
          </a:solidFill>
        </p:spPr>
        <p:txBody>
          <a:bodyPr anchor="ctr"/>
          <a:lstStyle>
            <a:lvl1pPr marL="0" indent="0" algn="ctr">
              <a:lnSpc>
                <a:spcPct val="100000"/>
              </a:lnSpc>
              <a:buFontTx/>
              <a:buNone/>
              <a:defRPr sz="1100">
                <a:solidFill>
                  <a:schemeClr val="tx1">
                    <a:lumMod val="75000"/>
                  </a:schemeClr>
                </a:solidFill>
              </a:defRPr>
            </a:lvl1pPr>
          </a:lstStyle>
          <a:p>
            <a:r>
              <a:rPr lang="en-US"/>
              <a:t>Click icon to add picture</a:t>
            </a:r>
            <a:endParaRPr lang="en-GB" dirty="0"/>
          </a:p>
        </p:txBody>
      </p:sp>
      <p:cxnSp>
        <p:nvCxnSpPr>
          <p:cNvPr id="7" name="Straight Connector 6">
            <a:extLst>
              <a:ext uri="{FF2B5EF4-FFF2-40B4-BE49-F238E27FC236}">
                <a16:creationId xmlns:a16="http://schemas.microsoft.com/office/drawing/2014/main" id="{9C5C8355-8ED0-B030-ADBE-84F806AD4943}"/>
              </a:ext>
            </a:extLst>
          </p:cNvPr>
          <p:cNvCxnSpPr>
            <a:cxnSpLocks/>
          </p:cNvCxnSpPr>
          <p:nvPr userDrawn="1"/>
        </p:nvCxnSpPr>
        <p:spPr>
          <a:xfrm>
            <a:off x="571500" y="1485900"/>
            <a:ext cx="11065680"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2408827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6_Title and Content_6 Headshots">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4C1CC62-8833-019D-A2B9-17FE7000A6FB}"/>
              </a:ext>
            </a:extLst>
          </p:cNvPr>
          <p:cNvPicPr>
            <a:picLocks/>
          </p:cNvPicPr>
          <p:nvPr userDrawn="1"/>
        </p:nvPicPr>
        <p:blipFill>
          <a:blip r:embed="rId2">
            <a:alphaModFix amt="75000"/>
          </a:blip>
          <a:srcRect/>
          <a:stretch/>
        </p:blipFill>
        <p:spPr>
          <a:xfrm>
            <a:off x="1524" y="0"/>
            <a:ext cx="12188952" cy="5852160"/>
          </a:xfrm>
          <a:prstGeom prst="rect">
            <a:avLst/>
          </a:prstGeom>
        </p:spPr>
      </p:pic>
      <p:sp>
        <p:nvSpPr>
          <p:cNvPr id="3" name="Text Placeholder 2">
            <a:extLst>
              <a:ext uri="{FF2B5EF4-FFF2-40B4-BE49-F238E27FC236}">
                <a16:creationId xmlns:a16="http://schemas.microsoft.com/office/drawing/2014/main" id="{F8DCA0E1-0F22-4346-B3A3-AC9DB0138E41}"/>
              </a:ext>
            </a:extLst>
          </p:cNvPr>
          <p:cNvSpPr>
            <a:spLocks noGrp="1"/>
          </p:cNvSpPr>
          <p:nvPr>
            <p:ph type="body" sz="quarter" idx="25"/>
          </p:nvPr>
        </p:nvSpPr>
        <p:spPr>
          <a:xfrm>
            <a:off x="571500" y="4694389"/>
            <a:ext cx="1645920" cy="746980"/>
          </a:xfrm>
        </p:spPr>
        <p:txBody>
          <a:bodyPr tIns="45720" rIns="0" bIns="0"/>
          <a:lstStyle>
            <a:lvl1pPr marL="0" indent="0" algn="ctr">
              <a:lnSpc>
                <a:spcPct val="100000"/>
              </a:lnSpc>
              <a:spcAft>
                <a:spcPts val="0"/>
              </a:spcAft>
              <a:buFontTx/>
              <a:buNone/>
              <a:defRPr sz="10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65" name="Title Placeholder 1">
            <a:extLst>
              <a:ext uri="{FF2B5EF4-FFF2-40B4-BE49-F238E27FC236}">
                <a16:creationId xmlns:a16="http://schemas.microsoft.com/office/drawing/2014/main" id="{C6F0DA21-A7A9-410A-886E-C959A30BD8CC}"/>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p>
            <a:r>
              <a:rPr lang="en-US"/>
              <a:t>Click to edit Master title style</a:t>
            </a:r>
            <a:endParaRPr lang="en-US" dirty="0"/>
          </a:p>
        </p:txBody>
      </p:sp>
      <p:sp>
        <p:nvSpPr>
          <p:cNvPr id="67" name="Text Placeholder 2">
            <a:extLst>
              <a:ext uri="{FF2B5EF4-FFF2-40B4-BE49-F238E27FC236}">
                <a16:creationId xmlns:a16="http://schemas.microsoft.com/office/drawing/2014/main" id="{291336FB-7CDD-4120-B325-A37590C9A879}"/>
              </a:ext>
            </a:extLst>
          </p:cNvPr>
          <p:cNvSpPr>
            <a:spLocks noGrp="1"/>
          </p:cNvSpPr>
          <p:nvPr>
            <p:ph type="body" sz="quarter" idx="36"/>
          </p:nvPr>
        </p:nvSpPr>
        <p:spPr>
          <a:xfrm>
            <a:off x="571500" y="1714500"/>
            <a:ext cx="11065680" cy="426357"/>
          </a:xfrm>
        </p:spPr>
        <p:txBody>
          <a:bodyPr lIns="0"/>
          <a:lstStyle/>
          <a:p>
            <a:pPr lvl="0"/>
            <a:r>
              <a:rPr lang="en-US"/>
              <a:t>Click to edit Master text styles</a:t>
            </a:r>
          </a:p>
        </p:txBody>
      </p:sp>
      <p:sp>
        <p:nvSpPr>
          <p:cNvPr id="4" name="Picture Placeholder 9">
            <a:extLst>
              <a:ext uri="{FF2B5EF4-FFF2-40B4-BE49-F238E27FC236}">
                <a16:creationId xmlns:a16="http://schemas.microsoft.com/office/drawing/2014/main" id="{C64BA768-CA3E-9735-2FD8-1D937CE741B5}"/>
              </a:ext>
            </a:extLst>
          </p:cNvPr>
          <p:cNvSpPr>
            <a:spLocks noGrp="1"/>
          </p:cNvSpPr>
          <p:nvPr>
            <p:ph type="pic" sz="quarter" idx="37"/>
          </p:nvPr>
        </p:nvSpPr>
        <p:spPr>
          <a:xfrm>
            <a:off x="571500" y="2403556"/>
            <a:ext cx="1645920" cy="2234022"/>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5" name="Text Placeholder 2">
            <a:extLst>
              <a:ext uri="{FF2B5EF4-FFF2-40B4-BE49-F238E27FC236}">
                <a16:creationId xmlns:a16="http://schemas.microsoft.com/office/drawing/2014/main" id="{EDDB1864-F824-4E5F-DFFA-78908C3C1E95}"/>
              </a:ext>
            </a:extLst>
          </p:cNvPr>
          <p:cNvSpPr>
            <a:spLocks noGrp="1"/>
          </p:cNvSpPr>
          <p:nvPr>
            <p:ph type="body" sz="quarter" idx="38"/>
          </p:nvPr>
        </p:nvSpPr>
        <p:spPr>
          <a:xfrm>
            <a:off x="9991260" y="4694389"/>
            <a:ext cx="1645920" cy="746980"/>
          </a:xfrm>
        </p:spPr>
        <p:txBody>
          <a:bodyPr tIns="45720" rIns="0" bIns="0"/>
          <a:lstStyle>
            <a:lvl1pPr marL="0" indent="0" algn="ctr">
              <a:lnSpc>
                <a:spcPct val="100000"/>
              </a:lnSpc>
              <a:spcAft>
                <a:spcPts val="0"/>
              </a:spcAft>
              <a:buFontTx/>
              <a:buNone/>
              <a:defRPr sz="10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6" name="Picture Placeholder 9">
            <a:extLst>
              <a:ext uri="{FF2B5EF4-FFF2-40B4-BE49-F238E27FC236}">
                <a16:creationId xmlns:a16="http://schemas.microsoft.com/office/drawing/2014/main" id="{241313A9-5BD7-CB19-5EB1-ED119E73DA0F}"/>
              </a:ext>
            </a:extLst>
          </p:cNvPr>
          <p:cNvSpPr>
            <a:spLocks noGrp="1"/>
          </p:cNvSpPr>
          <p:nvPr>
            <p:ph type="pic" sz="quarter" idx="39"/>
          </p:nvPr>
        </p:nvSpPr>
        <p:spPr>
          <a:xfrm>
            <a:off x="9991260" y="2403556"/>
            <a:ext cx="1645920" cy="2234022"/>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7" name="Text Placeholder 2">
            <a:extLst>
              <a:ext uri="{FF2B5EF4-FFF2-40B4-BE49-F238E27FC236}">
                <a16:creationId xmlns:a16="http://schemas.microsoft.com/office/drawing/2014/main" id="{D3E48E1A-4A38-13C9-1923-2AA3DCB35F9C}"/>
              </a:ext>
            </a:extLst>
          </p:cNvPr>
          <p:cNvSpPr>
            <a:spLocks noGrp="1"/>
          </p:cNvSpPr>
          <p:nvPr>
            <p:ph type="body" sz="quarter" idx="40"/>
          </p:nvPr>
        </p:nvSpPr>
        <p:spPr>
          <a:xfrm>
            <a:off x="8107308" y="4694389"/>
            <a:ext cx="1645920" cy="746980"/>
          </a:xfrm>
        </p:spPr>
        <p:txBody>
          <a:bodyPr tIns="45720" rIns="0" bIns="0"/>
          <a:lstStyle>
            <a:lvl1pPr marL="0" indent="0" algn="ctr">
              <a:lnSpc>
                <a:spcPct val="100000"/>
              </a:lnSpc>
              <a:spcAft>
                <a:spcPts val="0"/>
              </a:spcAft>
              <a:buFontTx/>
              <a:buNone/>
              <a:defRPr sz="10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9" name="Picture Placeholder 9">
            <a:extLst>
              <a:ext uri="{FF2B5EF4-FFF2-40B4-BE49-F238E27FC236}">
                <a16:creationId xmlns:a16="http://schemas.microsoft.com/office/drawing/2014/main" id="{A00C3183-2283-FDD3-C973-F714225BEDF1}"/>
              </a:ext>
            </a:extLst>
          </p:cNvPr>
          <p:cNvSpPr>
            <a:spLocks noGrp="1"/>
          </p:cNvSpPr>
          <p:nvPr>
            <p:ph type="pic" sz="quarter" idx="41"/>
          </p:nvPr>
        </p:nvSpPr>
        <p:spPr>
          <a:xfrm>
            <a:off x="8107308" y="2403556"/>
            <a:ext cx="1645920" cy="2234022"/>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10" name="Text Placeholder 2">
            <a:extLst>
              <a:ext uri="{FF2B5EF4-FFF2-40B4-BE49-F238E27FC236}">
                <a16:creationId xmlns:a16="http://schemas.microsoft.com/office/drawing/2014/main" id="{4D07EEC3-F7A9-A78D-ED10-40C7C939107D}"/>
              </a:ext>
            </a:extLst>
          </p:cNvPr>
          <p:cNvSpPr>
            <a:spLocks noGrp="1"/>
          </p:cNvSpPr>
          <p:nvPr>
            <p:ph type="body" sz="quarter" idx="42"/>
          </p:nvPr>
        </p:nvSpPr>
        <p:spPr>
          <a:xfrm>
            <a:off x="6223356" y="4694389"/>
            <a:ext cx="1645920" cy="746980"/>
          </a:xfrm>
        </p:spPr>
        <p:txBody>
          <a:bodyPr tIns="45720" rIns="0" bIns="0"/>
          <a:lstStyle>
            <a:lvl1pPr marL="0" indent="0" algn="ctr">
              <a:lnSpc>
                <a:spcPct val="100000"/>
              </a:lnSpc>
              <a:spcAft>
                <a:spcPts val="0"/>
              </a:spcAft>
              <a:buFontTx/>
              <a:buNone/>
              <a:defRPr sz="10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11" name="Picture Placeholder 9">
            <a:extLst>
              <a:ext uri="{FF2B5EF4-FFF2-40B4-BE49-F238E27FC236}">
                <a16:creationId xmlns:a16="http://schemas.microsoft.com/office/drawing/2014/main" id="{C4B2D077-5EBE-DD23-A16C-8E02856ED219}"/>
              </a:ext>
            </a:extLst>
          </p:cNvPr>
          <p:cNvSpPr>
            <a:spLocks noGrp="1"/>
          </p:cNvSpPr>
          <p:nvPr>
            <p:ph type="pic" sz="quarter" idx="43"/>
          </p:nvPr>
        </p:nvSpPr>
        <p:spPr>
          <a:xfrm>
            <a:off x="6223356" y="2403556"/>
            <a:ext cx="1645920" cy="2234022"/>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12" name="Text Placeholder 2">
            <a:extLst>
              <a:ext uri="{FF2B5EF4-FFF2-40B4-BE49-F238E27FC236}">
                <a16:creationId xmlns:a16="http://schemas.microsoft.com/office/drawing/2014/main" id="{0C0B579F-5A21-BEF4-196D-1FAE0EAD9A3F}"/>
              </a:ext>
            </a:extLst>
          </p:cNvPr>
          <p:cNvSpPr>
            <a:spLocks noGrp="1"/>
          </p:cNvSpPr>
          <p:nvPr>
            <p:ph type="body" sz="quarter" idx="44"/>
          </p:nvPr>
        </p:nvSpPr>
        <p:spPr>
          <a:xfrm>
            <a:off x="4339404" y="4694389"/>
            <a:ext cx="1645920" cy="746980"/>
          </a:xfrm>
        </p:spPr>
        <p:txBody>
          <a:bodyPr tIns="45720" rIns="0" bIns="0"/>
          <a:lstStyle>
            <a:lvl1pPr marL="0" indent="0" algn="ctr">
              <a:lnSpc>
                <a:spcPct val="100000"/>
              </a:lnSpc>
              <a:spcAft>
                <a:spcPts val="0"/>
              </a:spcAft>
              <a:buFontTx/>
              <a:buNone/>
              <a:defRPr sz="10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13" name="Picture Placeholder 9">
            <a:extLst>
              <a:ext uri="{FF2B5EF4-FFF2-40B4-BE49-F238E27FC236}">
                <a16:creationId xmlns:a16="http://schemas.microsoft.com/office/drawing/2014/main" id="{5FB61F35-7EC3-4504-B89E-4E72DCD0537A}"/>
              </a:ext>
            </a:extLst>
          </p:cNvPr>
          <p:cNvSpPr>
            <a:spLocks noGrp="1"/>
          </p:cNvSpPr>
          <p:nvPr>
            <p:ph type="pic" sz="quarter" idx="45"/>
          </p:nvPr>
        </p:nvSpPr>
        <p:spPr>
          <a:xfrm>
            <a:off x="4339404" y="2403556"/>
            <a:ext cx="1645920" cy="2234022"/>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14" name="Text Placeholder 2">
            <a:extLst>
              <a:ext uri="{FF2B5EF4-FFF2-40B4-BE49-F238E27FC236}">
                <a16:creationId xmlns:a16="http://schemas.microsoft.com/office/drawing/2014/main" id="{B4041BAA-5D48-8FDE-8BF8-46625FA9730A}"/>
              </a:ext>
            </a:extLst>
          </p:cNvPr>
          <p:cNvSpPr>
            <a:spLocks noGrp="1"/>
          </p:cNvSpPr>
          <p:nvPr>
            <p:ph type="body" sz="quarter" idx="46"/>
          </p:nvPr>
        </p:nvSpPr>
        <p:spPr>
          <a:xfrm>
            <a:off x="2455452" y="4694389"/>
            <a:ext cx="1645920" cy="746980"/>
          </a:xfrm>
        </p:spPr>
        <p:txBody>
          <a:bodyPr tIns="45720" rIns="0" bIns="0"/>
          <a:lstStyle>
            <a:lvl1pPr marL="0" indent="0" algn="ctr">
              <a:lnSpc>
                <a:spcPct val="100000"/>
              </a:lnSpc>
              <a:spcAft>
                <a:spcPts val="0"/>
              </a:spcAft>
              <a:buFontTx/>
              <a:buNone/>
              <a:defRPr sz="10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15" name="Picture Placeholder 9">
            <a:extLst>
              <a:ext uri="{FF2B5EF4-FFF2-40B4-BE49-F238E27FC236}">
                <a16:creationId xmlns:a16="http://schemas.microsoft.com/office/drawing/2014/main" id="{D5E55A12-1740-B763-8C45-5EA5B89615EF}"/>
              </a:ext>
            </a:extLst>
          </p:cNvPr>
          <p:cNvSpPr>
            <a:spLocks noGrp="1"/>
          </p:cNvSpPr>
          <p:nvPr>
            <p:ph type="pic" sz="quarter" idx="47"/>
          </p:nvPr>
        </p:nvSpPr>
        <p:spPr>
          <a:xfrm>
            <a:off x="2455452" y="2403556"/>
            <a:ext cx="1645920" cy="2234022"/>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cxnSp>
        <p:nvCxnSpPr>
          <p:cNvPr id="8" name="Straight Connector 7">
            <a:extLst>
              <a:ext uri="{FF2B5EF4-FFF2-40B4-BE49-F238E27FC236}">
                <a16:creationId xmlns:a16="http://schemas.microsoft.com/office/drawing/2014/main" id="{B0D82398-9DEF-4768-51D1-C7C34C1F997C}"/>
              </a:ext>
            </a:extLst>
          </p:cNvPr>
          <p:cNvCxnSpPr>
            <a:cxnSpLocks/>
          </p:cNvCxnSpPr>
          <p:nvPr userDrawn="1"/>
        </p:nvCxnSpPr>
        <p:spPr>
          <a:xfrm>
            <a:off x="571500" y="1485900"/>
            <a:ext cx="11065680"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1560496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8_Title and Content_6 Headshots">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1AA7181-0B74-8CF2-6764-2002426978EB}"/>
              </a:ext>
            </a:extLst>
          </p:cNvPr>
          <p:cNvSpPr/>
          <p:nvPr userDrawn="1"/>
        </p:nvSpPr>
        <p:spPr>
          <a:xfrm>
            <a:off x="0" y="-1"/>
            <a:ext cx="12192000" cy="585216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descr="A green arrow in a black background&#10;&#10;AI-generated content may be incorrect.">
            <a:extLst>
              <a:ext uri="{FF2B5EF4-FFF2-40B4-BE49-F238E27FC236}">
                <a16:creationId xmlns:a16="http://schemas.microsoft.com/office/drawing/2014/main" id="{57D34400-1A2D-BCED-B75D-701E75744544}"/>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p:blipFill>
        <p:spPr>
          <a:xfrm>
            <a:off x="4261526" y="0"/>
            <a:ext cx="3662177" cy="3339425"/>
          </a:xfrm>
          <a:prstGeom prst="rect">
            <a:avLst/>
          </a:prstGeom>
        </p:spPr>
      </p:pic>
      <p:pic>
        <p:nvPicPr>
          <p:cNvPr id="17" name="Picture 16" descr="A green arrow in a black background&#10;&#10;AI-generated content may be incorrect.">
            <a:extLst>
              <a:ext uri="{FF2B5EF4-FFF2-40B4-BE49-F238E27FC236}">
                <a16:creationId xmlns:a16="http://schemas.microsoft.com/office/drawing/2014/main" id="{11879D1A-B939-5BBE-F3B8-8566B04ED36F}"/>
              </a:ext>
            </a:extLst>
          </p:cNvPr>
          <p:cNvPicPr>
            <a:picLocks noChangeAspect="1"/>
          </p:cNvPicPr>
          <p:nvPr userDrawn="1"/>
        </p:nvPicPr>
        <p:blipFill>
          <a:blip r:embed="rId3"/>
          <a:stretch>
            <a:fillRect/>
          </a:stretch>
        </p:blipFill>
        <p:spPr>
          <a:xfrm>
            <a:off x="6914109" y="1210733"/>
            <a:ext cx="3662177" cy="4195405"/>
          </a:xfrm>
          <a:prstGeom prst="rect">
            <a:avLst/>
          </a:prstGeom>
        </p:spPr>
      </p:pic>
      <p:sp>
        <p:nvSpPr>
          <p:cNvPr id="3" name="Text Placeholder 2">
            <a:extLst>
              <a:ext uri="{FF2B5EF4-FFF2-40B4-BE49-F238E27FC236}">
                <a16:creationId xmlns:a16="http://schemas.microsoft.com/office/drawing/2014/main" id="{F8DCA0E1-0F22-4346-B3A3-AC9DB0138E41}"/>
              </a:ext>
            </a:extLst>
          </p:cNvPr>
          <p:cNvSpPr>
            <a:spLocks noGrp="1"/>
          </p:cNvSpPr>
          <p:nvPr>
            <p:ph type="body" sz="quarter" idx="25"/>
          </p:nvPr>
        </p:nvSpPr>
        <p:spPr>
          <a:xfrm>
            <a:off x="571500" y="4694389"/>
            <a:ext cx="1645920" cy="746980"/>
          </a:xfrm>
        </p:spPr>
        <p:txBody>
          <a:bodyPr tIns="45720" bIns="0"/>
          <a:lstStyle>
            <a:lvl1pPr marL="0" indent="0" algn="ctr">
              <a:lnSpc>
                <a:spcPts val="1200"/>
              </a:lnSpc>
              <a:spcAft>
                <a:spcPts val="0"/>
              </a:spcAft>
              <a:buFontTx/>
              <a:buNone/>
              <a:defRPr sz="10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65" name="Title Placeholder 1">
            <a:extLst>
              <a:ext uri="{FF2B5EF4-FFF2-40B4-BE49-F238E27FC236}">
                <a16:creationId xmlns:a16="http://schemas.microsoft.com/office/drawing/2014/main" id="{C6F0DA21-A7A9-410A-886E-C959A30BD8CC}"/>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lvl1pPr>
              <a:defRPr>
                <a:solidFill>
                  <a:schemeClr val="tx1"/>
                </a:solidFill>
              </a:defRPr>
            </a:lvl1pPr>
          </a:lstStyle>
          <a:p>
            <a:r>
              <a:rPr lang="en-US"/>
              <a:t>Click to edit Master title style</a:t>
            </a:r>
            <a:endParaRPr lang="en-US" dirty="0"/>
          </a:p>
        </p:txBody>
      </p:sp>
      <p:sp>
        <p:nvSpPr>
          <p:cNvPr id="67" name="Text Placeholder 2">
            <a:extLst>
              <a:ext uri="{FF2B5EF4-FFF2-40B4-BE49-F238E27FC236}">
                <a16:creationId xmlns:a16="http://schemas.microsoft.com/office/drawing/2014/main" id="{291336FB-7CDD-4120-B325-A37590C9A879}"/>
              </a:ext>
            </a:extLst>
          </p:cNvPr>
          <p:cNvSpPr>
            <a:spLocks noGrp="1"/>
          </p:cNvSpPr>
          <p:nvPr>
            <p:ph type="body" sz="quarter" idx="36"/>
          </p:nvPr>
        </p:nvSpPr>
        <p:spPr>
          <a:xfrm>
            <a:off x="571500" y="1714500"/>
            <a:ext cx="11065680" cy="426357"/>
          </a:xfrm>
        </p:spPr>
        <p:txBody>
          <a:bodyPr lIns="0"/>
          <a:lstStyle>
            <a:lvl1pPr>
              <a:defRPr>
                <a:solidFill>
                  <a:schemeClr val="tx1"/>
                </a:solidFill>
              </a:defRPr>
            </a:lvl1pPr>
          </a:lstStyle>
          <a:p>
            <a:pPr lvl="0"/>
            <a:r>
              <a:rPr lang="en-US"/>
              <a:t>Click to edit Master text styles</a:t>
            </a:r>
          </a:p>
        </p:txBody>
      </p:sp>
      <p:sp>
        <p:nvSpPr>
          <p:cNvPr id="4" name="Picture Placeholder 9">
            <a:extLst>
              <a:ext uri="{FF2B5EF4-FFF2-40B4-BE49-F238E27FC236}">
                <a16:creationId xmlns:a16="http://schemas.microsoft.com/office/drawing/2014/main" id="{C64BA768-CA3E-9735-2FD8-1D937CE741B5}"/>
              </a:ext>
            </a:extLst>
          </p:cNvPr>
          <p:cNvSpPr>
            <a:spLocks noGrp="1"/>
          </p:cNvSpPr>
          <p:nvPr>
            <p:ph type="pic" sz="quarter" idx="37"/>
          </p:nvPr>
        </p:nvSpPr>
        <p:spPr>
          <a:xfrm>
            <a:off x="571500" y="2403556"/>
            <a:ext cx="1645920" cy="2234022"/>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5" name="Text Placeholder 2">
            <a:extLst>
              <a:ext uri="{FF2B5EF4-FFF2-40B4-BE49-F238E27FC236}">
                <a16:creationId xmlns:a16="http://schemas.microsoft.com/office/drawing/2014/main" id="{EDDB1864-F824-4E5F-DFFA-78908C3C1E95}"/>
              </a:ext>
            </a:extLst>
          </p:cNvPr>
          <p:cNvSpPr>
            <a:spLocks noGrp="1"/>
          </p:cNvSpPr>
          <p:nvPr>
            <p:ph type="body" sz="quarter" idx="38"/>
          </p:nvPr>
        </p:nvSpPr>
        <p:spPr>
          <a:xfrm>
            <a:off x="9991260" y="4694389"/>
            <a:ext cx="1645920" cy="746980"/>
          </a:xfrm>
        </p:spPr>
        <p:txBody>
          <a:bodyPr tIns="45720" bIns="0"/>
          <a:lstStyle>
            <a:lvl1pPr marL="0" indent="0" algn="ctr">
              <a:lnSpc>
                <a:spcPts val="1200"/>
              </a:lnSpc>
              <a:spcAft>
                <a:spcPts val="0"/>
              </a:spcAft>
              <a:buFontTx/>
              <a:buNone/>
              <a:defRPr sz="10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6" name="Picture Placeholder 9">
            <a:extLst>
              <a:ext uri="{FF2B5EF4-FFF2-40B4-BE49-F238E27FC236}">
                <a16:creationId xmlns:a16="http://schemas.microsoft.com/office/drawing/2014/main" id="{241313A9-5BD7-CB19-5EB1-ED119E73DA0F}"/>
              </a:ext>
            </a:extLst>
          </p:cNvPr>
          <p:cNvSpPr>
            <a:spLocks noGrp="1"/>
          </p:cNvSpPr>
          <p:nvPr>
            <p:ph type="pic" sz="quarter" idx="39"/>
          </p:nvPr>
        </p:nvSpPr>
        <p:spPr>
          <a:xfrm>
            <a:off x="9991260" y="2403556"/>
            <a:ext cx="1645920" cy="2234022"/>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7" name="Text Placeholder 2">
            <a:extLst>
              <a:ext uri="{FF2B5EF4-FFF2-40B4-BE49-F238E27FC236}">
                <a16:creationId xmlns:a16="http://schemas.microsoft.com/office/drawing/2014/main" id="{D3E48E1A-4A38-13C9-1923-2AA3DCB35F9C}"/>
              </a:ext>
            </a:extLst>
          </p:cNvPr>
          <p:cNvSpPr>
            <a:spLocks noGrp="1"/>
          </p:cNvSpPr>
          <p:nvPr>
            <p:ph type="body" sz="quarter" idx="40"/>
          </p:nvPr>
        </p:nvSpPr>
        <p:spPr>
          <a:xfrm>
            <a:off x="8107308" y="4694389"/>
            <a:ext cx="1645920" cy="746980"/>
          </a:xfrm>
        </p:spPr>
        <p:txBody>
          <a:bodyPr tIns="45720" bIns="0"/>
          <a:lstStyle>
            <a:lvl1pPr marL="0" indent="0" algn="ctr">
              <a:lnSpc>
                <a:spcPts val="1200"/>
              </a:lnSpc>
              <a:spcAft>
                <a:spcPts val="0"/>
              </a:spcAft>
              <a:buFontTx/>
              <a:buNone/>
              <a:defRPr sz="10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9" name="Picture Placeholder 9">
            <a:extLst>
              <a:ext uri="{FF2B5EF4-FFF2-40B4-BE49-F238E27FC236}">
                <a16:creationId xmlns:a16="http://schemas.microsoft.com/office/drawing/2014/main" id="{A00C3183-2283-FDD3-C973-F714225BEDF1}"/>
              </a:ext>
            </a:extLst>
          </p:cNvPr>
          <p:cNvSpPr>
            <a:spLocks noGrp="1"/>
          </p:cNvSpPr>
          <p:nvPr>
            <p:ph type="pic" sz="quarter" idx="41"/>
          </p:nvPr>
        </p:nvSpPr>
        <p:spPr>
          <a:xfrm>
            <a:off x="8107308" y="2403556"/>
            <a:ext cx="1645920" cy="2234022"/>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10" name="Text Placeholder 2">
            <a:extLst>
              <a:ext uri="{FF2B5EF4-FFF2-40B4-BE49-F238E27FC236}">
                <a16:creationId xmlns:a16="http://schemas.microsoft.com/office/drawing/2014/main" id="{4D07EEC3-F7A9-A78D-ED10-40C7C939107D}"/>
              </a:ext>
            </a:extLst>
          </p:cNvPr>
          <p:cNvSpPr>
            <a:spLocks noGrp="1"/>
          </p:cNvSpPr>
          <p:nvPr>
            <p:ph type="body" sz="quarter" idx="42"/>
          </p:nvPr>
        </p:nvSpPr>
        <p:spPr>
          <a:xfrm>
            <a:off x="6223356" y="4694389"/>
            <a:ext cx="1645920" cy="746980"/>
          </a:xfrm>
        </p:spPr>
        <p:txBody>
          <a:bodyPr tIns="45720" bIns="0"/>
          <a:lstStyle>
            <a:lvl1pPr marL="0" indent="0" algn="ctr">
              <a:lnSpc>
                <a:spcPts val="1200"/>
              </a:lnSpc>
              <a:spcAft>
                <a:spcPts val="0"/>
              </a:spcAft>
              <a:buFontTx/>
              <a:buNone/>
              <a:defRPr sz="10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11" name="Picture Placeholder 9">
            <a:extLst>
              <a:ext uri="{FF2B5EF4-FFF2-40B4-BE49-F238E27FC236}">
                <a16:creationId xmlns:a16="http://schemas.microsoft.com/office/drawing/2014/main" id="{C4B2D077-5EBE-DD23-A16C-8E02856ED219}"/>
              </a:ext>
            </a:extLst>
          </p:cNvPr>
          <p:cNvSpPr>
            <a:spLocks noGrp="1"/>
          </p:cNvSpPr>
          <p:nvPr>
            <p:ph type="pic" sz="quarter" idx="43"/>
          </p:nvPr>
        </p:nvSpPr>
        <p:spPr>
          <a:xfrm>
            <a:off x="6223356" y="2403556"/>
            <a:ext cx="1645920" cy="2234022"/>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12" name="Text Placeholder 2">
            <a:extLst>
              <a:ext uri="{FF2B5EF4-FFF2-40B4-BE49-F238E27FC236}">
                <a16:creationId xmlns:a16="http://schemas.microsoft.com/office/drawing/2014/main" id="{0C0B579F-5A21-BEF4-196D-1FAE0EAD9A3F}"/>
              </a:ext>
            </a:extLst>
          </p:cNvPr>
          <p:cNvSpPr>
            <a:spLocks noGrp="1"/>
          </p:cNvSpPr>
          <p:nvPr>
            <p:ph type="body" sz="quarter" idx="44"/>
          </p:nvPr>
        </p:nvSpPr>
        <p:spPr>
          <a:xfrm>
            <a:off x="4339404" y="4694389"/>
            <a:ext cx="1645920" cy="746980"/>
          </a:xfrm>
        </p:spPr>
        <p:txBody>
          <a:bodyPr tIns="45720" bIns="0"/>
          <a:lstStyle>
            <a:lvl1pPr marL="0" indent="0" algn="ctr">
              <a:lnSpc>
                <a:spcPts val="1200"/>
              </a:lnSpc>
              <a:spcAft>
                <a:spcPts val="0"/>
              </a:spcAft>
              <a:buFontTx/>
              <a:buNone/>
              <a:defRPr sz="10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13" name="Picture Placeholder 9">
            <a:extLst>
              <a:ext uri="{FF2B5EF4-FFF2-40B4-BE49-F238E27FC236}">
                <a16:creationId xmlns:a16="http://schemas.microsoft.com/office/drawing/2014/main" id="{5FB61F35-7EC3-4504-B89E-4E72DCD0537A}"/>
              </a:ext>
            </a:extLst>
          </p:cNvPr>
          <p:cNvSpPr>
            <a:spLocks noGrp="1"/>
          </p:cNvSpPr>
          <p:nvPr>
            <p:ph type="pic" sz="quarter" idx="45"/>
          </p:nvPr>
        </p:nvSpPr>
        <p:spPr>
          <a:xfrm>
            <a:off x="4339404" y="2403556"/>
            <a:ext cx="1645920" cy="2234022"/>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14" name="Text Placeholder 2">
            <a:extLst>
              <a:ext uri="{FF2B5EF4-FFF2-40B4-BE49-F238E27FC236}">
                <a16:creationId xmlns:a16="http://schemas.microsoft.com/office/drawing/2014/main" id="{B4041BAA-5D48-8FDE-8BF8-46625FA9730A}"/>
              </a:ext>
            </a:extLst>
          </p:cNvPr>
          <p:cNvSpPr>
            <a:spLocks noGrp="1"/>
          </p:cNvSpPr>
          <p:nvPr>
            <p:ph type="body" sz="quarter" idx="46"/>
          </p:nvPr>
        </p:nvSpPr>
        <p:spPr>
          <a:xfrm>
            <a:off x="2455452" y="4694389"/>
            <a:ext cx="1645920" cy="746980"/>
          </a:xfrm>
        </p:spPr>
        <p:txBody>
          <a:bodyPr tIns="45720" bIns="0"/>
          <a:lstStyle>
            <a:lvl1pPr marL="0" indent="0" algn="ctr">
              <a:lnSpc>
                <a:spcPts val="1200"/>
              </a:lnSpc>
              <a:spcAft>
                <a:spcPts val="0"/>
              </a:spcAft>
              <a:buFontTx/>
              <a:buNone/>
              <a:defRPr sz="10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15" name="Picture Placeholder 9">
            <a:extLst>
              <a:ext uri="{FF2B5EF4-FFF2-40B4-BE49-F238E27FC236}">
                <a16:creationId xmlns:a16="http://schemas.microsoft.com/office/drawing/2014/main" id="{D5E55A12-1740-B763-8C45-5EA5B89615EF}"/>
              </a:ext>
            </a:extLst>
          </p:cNvPr>
          <p:cNvSpPr>
            <a:spLocks noGrp="1"/>
          </p:cNvSpPr>
          <p:nvPr>
            <p:ph type="pic" sz="quarter" idx="47"/>
          </p:nvPr>
        </p:nvSpPr>
        <p:spPr>
          <a:xfrm>
            <a:off x="2455452" y="2403556"/>
            <a:ext cx="1645920" cy="2234022"/>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cxnSp>
        <p:nvCxnSpPr>
          <p:cNvPr id="8" name="Straight Connector 7">
            <a:extLst>
              <a:ext uri="{FF2B5EF4-FFF2-40B4-BE49-F238E27FC236}">
                <a16:creationId xmlns:a16="http://schemas.microsoft.com/office/drawing/2014/main" id="{B0D82398-9DEF-4768-51D1-C7C34C1F997C}"/>
              </a:ext>
            </a:extLst>
          </p:cNvPr>
          <p:cNvCxnSpPr>
            <a:cxnSpLocks/>
          </p:cNvCxnSpPr>
          <p:nvPr userDrawn="1"/>
        </p:nvCxnSpPr>
        <p:spPr>
          <a:xfrm>
            <a:off x="571500" y="1485900"/>
            <a:ext cx="11065680"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2873598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7_Title and Content_6 Headshots">
    <p:spTree>
      <p:nvGrpSpPr>
        <p:cNvPr id="1" name=""/>
        <p:cNvGrpSpPr/>
        <p:nvPr/>
      </p:nvGrpSpPr>
      <p:grpSpPr>
        <a:xfrm>
          <a:off x="0" y="0"/>
          <a:ext cx="0" cy="0"/>
          <a:chOff x="0" y="0"/>
          <a:chExt cx="0" cy="0"/>
        </a:xfrm>
      </p:grpSpPr>
      <p:pic>
        <p:nvPicPr>
          <p:cNvPr id="55" name="Picture 54">
            <a:extLst>
              <a:ext uri="{FF2B5EF4-FFF2-40B4-BE49-F238E27FC236}">
                <a16:creationId xmlns:a16="http://schemas.microsoft.com/office/drawing/2014/main" id="{819E17BD-5B03-CEC8-CC1B-0697EF98FB10}"/>
              </a:ext>
            </a:extLst>
          </p:cNvPr>
          <p:cNvPicPr>
            <a:picLocks/>
          </p:cNvPicPr>
          <p:nvPr userDrawn="1"/>
        </p:nvPicPr>
        <p:blipFill>
          <a:blip r:embed="rId2">
            <a:alphaModFix amt="75000"/>
          </a:blip>
          <a:srcRect/>
          <a:stretch/>
        </p:blipFill>
        <p:spPr>
          <a:xfrm>
            <a:off x="4688" y="0"/>
            <a:ext cx="12182623" cy="5852160"/>
          </a:xfrm>
          <a:prstGeom prst="rect">
            <a:avLst/>
          </a:prstGeom>
        </p:spPr>
      </p:pic>
      <p:sp>
        <p:nvSpPr>
          <p:cNvPr id="3" name="Text Placeholder 2">
            <a:extLst>
              <a:ext uri="{FF2B5EF4-FFF2-40B4-BE49-F238E27FC236}">
                <a16:creationId xmlns:a16="http://schemas.microsoft.com/office/drawing/2014/main" id="{F8DCA0E1-0F22-4346-B3A3-AC9DB0138E41}"/>
              </a:ext>
            </a:extLst>
          </p:cNvPr>
          <p:cNvSpPr>
            <a:spLocks noGrp="1"/>
          </p:cNvSpPr>
          <p:nvPr>
            <p:ph type="body" sz="quarter" idx="25"/>
          </p:nvPr>
        </p:nvSpPr>
        <p:spPr>
          <a:xfrm>
            <a:off x="858706" y="3270502"/>
            <a:ext cx="1188719" cy="365760"/>
          </a:xfrm>
        </p:spPr>
        <p:txBody>
          <a:bodyPr tIns="45720" rIns="0" bIns="0"/>
          <a:lstStyle>
            <a:lvl1pPr marL="0" indent="0" algn="ctr">
              <a:lnSpc>
                <a:spcPct val="100000"/>
              </a:lnSpc>
              <a:spcAft>
                <a:spcPts val="0"/>
              </a:spcAft>
              <a:buFontTx/>
              <a:buNone/>
              <a:defRPr sz="9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65" name="Title Placeholder 1">
            <a:extLst>
              <a:ext uri="{FF2B5EF4-FFF2-40B4-BE49-F238E27FC236}">
                <a16:creationId xmlns:a16="http://schemas.microsoft.com/office/drawing/2014/main" id="{C6F0DA21-A7A9-410A-886E-C959A30BD8CC}"/>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p>
            <a:r>
              <a:rPr lang="en-US"/>
              <a:t>Click to edit Master title style</a:t>
            </a:r>
            <a:endParaRPr lang="en-US" dirty="0"/>
          </a:p>
        </p:txBody>
      </p:sp>
      <p:sp>
        <p:nvSpPr>
          <p:cNvPr id="4" name="Picture Placeholder 9">
            <a:extLst>
              <a:ext uri="{FF2B5EF4-FFF2-40B4-BE49-F238E27FC236}">
                <a16:creationId xmlns:a16="http://schemas.microsoft.com/office/drawing/2014/main" id="{C64BA768-CA3E-9735-2FD8-1D937CE741B5}"/>
              </a:ext>
            </a:extLst>
          </p:cNvPr>
          <p:cNvSpPr>
            <a:spLocks noGrp="1"/>
          </p:cNvSpPr>
          <p:nvPr>
            <p:ph type="pic" sz="quarter" idx="37"/>
          </p:nvPr>
        </p:nvSpPr>
        <p:spPr>
          <a:xfrm>
            <a:off x="858705" y="1688124"/>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cxnSp>
        <p:nvCxnSpPr>
          <p:cNvPr id="8" name="Straight Connector 7">
            <a:extLst>
              <a:ext uri="{FF2B5EF4-FFF2-40B4-BE49-F238E27FC236}">
                <a16:creationId xmlns:a16="http://schemas.microsoft.com/office/drawing/2014/main" id="{B0D82398-9DEF-4768-51D1-C7C34C1F997C}"/>
              </a:ext>
            </a:extLst>
          </p:cNvPr>
          <p:cNvCxnSpPr>
            <a:cxnSpLocks/>
          </p:cNvCxnSpPr>
          <p:nvPr userDrawn="1"/>
        </p:nvCxnSpPr>
        <p:spPr>
          <a:xfrm>
            <a:off x="571500" y="1485900"/>
            <a:ext cx="11065680"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sp>
        <p:nvSpPr>
          <p:cNvPr id="20" name="Text Placeholder 2">
            <a:extLst>
              <a:ext uri="{FF2B5EF4-FFF2-40B4-BE49-F238E27FC236}">
                <a16:creationId xmlns:a16="http://schemas.microsoft.com/office/drawing/2014/main" id="{D2C069D6-1E27-34FE-1569-7AA9F65A5486}"/>
              </a:ext>
            </a:extLst>
          </p:cNvPr>
          <p:cNvSpPr>
            <a:spLocks noGrp="1"/>
          </p:cNvSpPr>
          <p:nvPr>
            <p:ph type="body" sz="quarter" idx="38"/>
          </p:nvPr>
        </p:nvSpPr>
        <p:spPr>
          <a:xfrm>
            <a:off x="858706" y="5343636"/>
            <a:ext cx="1188719" cy="365760"/>
          </a:xfrm>
        </p:spPr>
        <p:txBody>
          <a:bodyPr tIns="45720" rIns="0" bIns="0"/>
          <a:lstStyle>
            <a:lvl1pPr marL="0" indent="0" algn="ctr">
              <a:lnSpc>
                <a:spcPct val="100000"/>
              </a:lnSpc>
              <a:spcAft>
                <a:spcPts val="0"/>
              </a:spcAft>
              <a:buFontTx/>
              <a:buNone/>
              <a:defRPr sz="9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21" name="Picture Placeholder 9">
            <a:extLst>
              <a:ext uri="{FF2B5EF4-FFF2-40B4-BE49-F238E27FC236}">
                <a16:creationId xmlns:a16="http://schemas.microsoft.com/office/drawing/2014/main" id="{7FF2FEAC-F509-0C4C-7BAC-23E91AB23A16}"/>
              </a:ext>
            </a:extLst>
          </p:cNvPr>
          <p:cNvSpPr>
            <a:spLocks noGrp="1"/>
          </p:cNvSpPr>
          <p:nvPr>
            <p:ph type="pic" sz="quarter" idx="39"/>
          </p:nvPr>
        </p:nvSpPr>
        <p:spPr>
          <a:xfrm>
            <a:off x="858705" y="3761258"/>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22" name="Text Placeholder 2">
            <a:extLst>
              <a:ext uri="{FF2B5EF4-FFF2-40B4-BE49-F238E27FC236}">
                <a16:creationId xmlns:a16="http://schemas.microsoft.com/office/drawing/2014/main" id="{DEB1386A-1860-F1E8-A3CA-89BD971F772A}"/>
              </a:ext>
            </a:extLst>
          </p:cNvPr>
          <p:cNvSpPr>
            <a:spLocks noGrp="1"/>
          </p:cNvSpPr>
          <p:nvPr>
            <p:ph type="body" sz="quarter" idx="40"/>
          </p:nvPr>
        </p:nvSpPr>
        <p:spPr>
          <a:xfrm>
            <a:off x="2208231" y="3270502"/>
            <a:ext cx="1188719" cy="365760"/>
          </a:xfrm>
        </p:spPr>
        <p:txBody>
          <a:bodyPr tIns="45720" rIns="0" bIns="0"/>
          <a:lstStyle>
            <a:lvl1pPr marL="0" indent="0" algn="ctr">
              <a:lnSpc>
                <a:spcPct val="100000"/>
              </a:lnSpc>
              <a:spcAft>
                <a:spcPts val="0"/>
              </a:spcAft>
              <a:buFontTx/>
              <a:buNone/>
              <a:defRPr sz="9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23" name="Picture Placeholder 9">
            <a:extLst>
              <a:ext uri="{FF2B5EF4-FFF2-40B4-BE49-F238E27FC236}">
                <a16:creationId xmlns:a16="http://schemas.microsoft.com/office/drawing/2014/main" id="{04679036-154A-AC49-BA19-5827005D4D9A}"/>
              </a:ext>
            </a:extLst>
          </p:cNvPr>
          <p:cNvSpPr>
            <a:spLocks noGrp="1"/>
          </p:cNvSpPr>
          <p:nvPr>
            <p:ph type="pic" sz="quarter" idx="41"/>
          </p:nvPr>
        </p:nvSpPr>
        <p:spPr>
          <a:xfrm>
            <a:off x="2208230" y="1688124"/>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24" name="Text Placeholder 2">
            <a:extLst>
              <a:ext uri="{FF2B5EF4-FFF2-40B4-BE49-F238E27FC236}">
                <a16:creationId xmlns:a16="http://schemas.microsoft.com/office/drawing/2014/main" id="{8CACAE1E-E211-3984-D60C-D4A7CB5051B1}"/>
              </a:ext>
            </a:extLst>
          </p:cNvPr>
          <p:cNvSpPr>
            <a:spLocks noGrp="1"/>
          </p:cNvSpPr>
          <p:nvPr>
            <p:ph type="body" sz="quarter" idx="42"/>
          </p:nvPr>
        </p:nvSpPr>
        <p:spPr>
          <a:xfrm>
            <a:off x="2208231" y="5343636"/>
            <a:ext cx="1188719" cy="365760"/>
          </a:xfrm>
        </p:spPr>
        <p:txBody>
          <a:bodyPr tIns="45720" rIns="0" bIns="0"/>
          <a:lstStyle>
            <a:lvl1pPr marL="0" indent="0" algn="ctr">
              <a:lnSpc>
                <a:spcPct val="100000"/>
              </a:lnSpc>
              <a:spcAft>
                <a:spcPts val="0"/>
              </a:spcAft>
              <a:buFontTx/>
              <a:buNone/>
              <a:defRPr sz="9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25" name="Picture Placeholder 9">
            <a:extLst>
              <a:ext uri="{FF2B5EF4-FFF2-40B4-BE49-F238E27FC236}">
                <a16:creationId xmlns:a16="http://schemas.microsoft.com/office/drawing/2014/main" id="{B39BA8FE-A13B-4141-53AB-94D96CBE1B54}"/>
              </a:ext>
            </a:extLst>
          </p:cNvPr>
          <p:cNvSpPr>
            <a:spLocks noGrp="1"/>
          </p:cNvSpPr>
          <p:nvPr>
            <p:ph type="pic" sz="quarter" idx="43"/>
          </p:nvPr>
        </p:nvSpPr>
        <p:spPr>
          <a:xfrm>
            <a:off x="2208230" y="3761258"/>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26" name="Text Placeholder 2">
            <a:extLst>
              <a:ext uri="{FF2B5EF4-FFF2-40B4-BE49-F238E27FC236}">
                <a16:creationId xmlns:a16="http://schemas.microsoft.com/office/drawing/2014/main" id="{5BD50F47-B708-25FF-2A13-E2183461D3F9}"/>
              </a:ext>
            </a:extLst>
          </p:cNvPr>
          <p:cNvSpPr>
            <a:spLocks noGrp="1"/>
          </p:cNvSpPr>
          <p:nvPr>
            <p:ph type="body" sz="quarter" idx="44"/>
          </p:nvPr>
        </p:nvSpPr>
        <p:spPr>
          <a:xfrm>
            <a:off x="3557756" y="3270502"/>
            <a:ext cx="1188719" cy="365760"/>
          </a:xfrm>
        </p:spPr>
        <p:txBody>
          <a:bodyPr tIns="45720" rIns="0" bIns="0"/>
          <a:lstStyle>
            <a:lvl1pPr marL="0" indent="0" algn="ctr">
              <a:lnSpc>
                <a:spcPct val="100000"/>
              </a:lnSpc>
              <a:spcAft>
                <a:spcPts val="0"/>
              </a:spcAft>
              <a:buFontTx/>
              <a:buNone/>
              <a:defRPr sz="9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27" name="Picture Placeholder 9">
            <a:extLst>
              <a:ext uri="{FF2B5EF4-FFF2-40B4-BE49-F238E27FC236}">
                <a16:creationId xmlns:a16="http://schemas.microsoft.com/office/drawing/2014/main" id="{6CAB21CC-89CF-665B-65A8-827EDCA427CB}"/>
              </a:ext>
            </a:extLst>
          </p:cNvPr>
          <p:cNvSpPr>
            <a:spLocks noGrp="1"/>
          </p:cNvSpPr>
          <p:nvPr>
            <p:ph type="pic" sz="quarter" idx="45"/>
          </p:nvPr>
        </p:nvSpPr>
        <p:spPr>
          <a:xfrm>
            <a:off x="3557755" y="1688124"/>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28" name="Text Placeholder 2">
            <a:extLst>
              <a:ext uri="{FF2B5EF4-FFF2-40B4-BE49-F238E27FC236}">
                <a16:creationId xmlns:a16="http://schemas.microsoft.com/office/drawing/2014/main" id="{038893FA-5D2E-3BD7-4784-4D9D5E465375}"/>
              </a:ext>
            </a:extLst>
          </p:cNvPr>
          <p:cNvSpPr>
            <a:spLocks noGrp="1"/>
          </p:cNvSpPr>
          <p:nvPr>
            <p:ph type="body" sz="quarter" idx="46"/>
          </p:nvPr>
        </p:nvSpPr>
        <p:spPr>
          <a:xfrm>
            <a:off x="3557756" y="5343636"/>
            <a:ext cx="1188719" cy="365760"/>
          </a:xfrm>
        </p:spPr>
        <p:txBody>
          <a:bodyPr tIns="45720" rIns="0" bIns="0"/>
          <a:lstStyle>
            <a:lvl1pPr marL="0" indent="0" algn="ctr">
              <a:lnSpc>
                <a:spcPct val="100000"/>
              </a:lnSpc>
              <a:spcAft>
                <a:spcPts val="0"/>
              </a:spcAft>
              <a:buFontTx/>
              <a:buNone/>
              <a:defRPr sz="9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29" name="Picture Placeholder 9">
            <a:extLst>
              <a:ext uri="{FF2B5EF4-FFF2-40B4-BE49-F238E27FC236}">
                <a16:creationId xmlns:a16="http://schemas.microsoft.com/office/drawing/2014/main" id="{4234C7B4-9333-E068-E37A-71E7311A83B3}"/>
              </a:ext>
            </a:extLst>
          </p:cNvPr>
          <p:cNvSpPr>
            <a:spLocks noGrp="1"/>
          </p:cNvSpPr>
          <p:nvPr>
            <p:ph type="pic" sz="quarter" idx="47"/>
          </p:nvPr>
        </p:nvSpPr>
        <p:spPr>
          <a:xfrm>
            <a:off x="3557755" y="3761258"/>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30" name="Text Placeholder 2">
            <a:extLst>
              <a:ext uri="{FF2B5EF4-FFF2-40B4-BE49-F238E27FC236}">
                <a16:creationId xmlns:a16="http://schemas.microsoft.com/office/drawing/2014/main" id="{389D6B6E-0381-8AC2-6561-B765BAFED1E8}"/>
              </a:ext>
            </a:extLst>
          </p:cNvPr>
          <p:cNvSpPr>
            <a:spLocks noGrp="1"/>
          </p:cNvSpPr>
          <p:nvPr>
            <p:ph type="body" sz="quarter" idx="48"/>
          </p:nvPr>
        </p:nvSpPr>
        <p:spPr>
          <a:xfrm>
            <a:off x="4907281" y="3270502"/>
            <a:ext cx="1188719" cy="365760"/>
          </a:xfrm>
        </p:spPr>
        <p:txBody>
          <a:bodyPr tIns="45720" rIns="0" bIns="0"/>
          <a:lstStyle>
            <a:lvl1pPr marL="0" indent="0" algn="ctr">
              <a:lnSpc>
                <a:spcPct val="100000"/>
              </a:lnSpc>
              <a:spcAft>
                <a:spcPts val="0"/>
              </a:spcAft>
              <a:buFontTx/>
              <a:buNone/>
              <a:defRPr sz="9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31" name="Picture Placeholder 9">
            <a:extLst>
              <a:ext uri="{FF2B5EF4-FFF2-40B4-BE49-F238E27FC236}">
                <a16:creationId xmlns:a16="http://schemas.microsoft.com/office/drawing/2014/main" id="{4D478501-5115-4420-6B66-332D13CEEB8D}"/>
              </a:ext>
            </a:extLst>
          </p:cNvPr>
          <p:cNvSpPr>
            <a:spLocks noGrp="1"/>
          </p:cNvSpPr>
          <p:nvPr>
            <p:ph type="pic" sz="quarter" idx="49"/>
          </p:nvPr>
        </p:nvSpPr>
        <p:spPr>
          <a:xfrm>
            <a:off x="4907280" y="1688124"/>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32" name="Text Placeholder 2">
            <a:extLst>
              <a:ext uri="{FF2B5EF4-FFF2-40B4-BE49-F238E27FC236}">
                <a16:creationId xmlns:a16="http://schemas.microsoft.com/office/drawing/2014/main" id="{D0C9A9B7-BCA9-4906-F2A1-2483A260B376}"/>
              </a:ext>
            </a:extLst>
          </p:cNvPr>
          <p:cNvSpPr>
            <a:spLocks noGrp="1"/>
          </p:cNvSpPr>
          <p:nvPr>
            <p:ph type="body" sz="quarter" idx="50"/>
          </p:nvPr>
        </p:nvSpPr>
        <p:spPr>
          <a:xfrm>
            <a:off x="4907281" y="5343636"/>
            <a:ext cx="1188719" cy="365760"/>
          </a:xfrm>
        </p:spPr>
        <p:txBody>
          <a:bodyPr tIns="45720" rIns="0" bIns="0"/>
          <a:lstStyle>
            <a:lvl1pPr marL="0" indent="0" algn="ctr">
              <a:lnSpc>
                <a:spcPct val="100000"/>
              </a:lnSpc>
              <a:spcAft>
                <a:spcPts val="0"/>
              </a:spcAft>
              <a:buFontTx/>
              <a:buNone/>
              <a:defRPr sz="9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33" name="Picture Placeholder 9">
            <a:extLst>
              <a:ext uri="{FF2B5EF4-FFF2-40B4-BE49-F238E27FC236}">
                <a16:creationId xmlns:a16="http://schemas.microsoft.com/office/drawing/2014/main" id="{8A86556E-811D-B507-F743-152168BF5946}"/>
              </a:ext>
            </a:extLst>
          </p:cNvPr>
          <p:cNvSpPr>
            <a:spLocks noGrp="1"/>
          </p:cNvSpPr>
          <p:nvPr>
            <p:ph type="pic" sz="quarter" idx="51"/>
          </p:nvPr>
        </p:nvSpPr>
        <p:spPr>
          <a:xfrm>
            <a:off x="4907280" y="3761258"/>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34" name="Text Placeholder 2">
            <a:extLst>
              <a:ext uri="{FF2B5EF4-FFF2-40B4-BE49-F238E27FC236}">
                <a16:creationId xmlns:a16="http://schemas.microsoft.com/office/drawing/2014/main" id="{F4AB31E6-C093-E631-3CB0-27236EBD0273}"/>
              </a:ext>
            </a:extLst>
          </p:cNvPr>
          <p:cNvSpPr>
            <a:spLocks noGrp="1"/>
          </p:cNvSpPr>
          <p:nvPr>
            <p:ph type="body" sz="quarter" idx="52"/>
          </p:nvPr>
        </p:nvSpPr>
        <p:spPr>
          <a:xfrm>
            <a:off x="6256806" y="3270502"/>
            <a:ext cx="1188719" cy="365760"/>
          </a:xfrm>
        </p:spPr>
        <p:txBody>
          <a:bodyPr tIns="45720" rIns="0" bIns="0"/>
          <a:lstStyle>
            <a:lvl1pPr marL="0" indent="0" algn="ctr">
              <a:lnSpc>
                <a:spcPct val="100000"/>
              </a:lnSpc>
              <a:spcAft>
                <a:spcPts val="0"/>
              </a:spcAft>
              <a:buFontTx/>
              <a:buNone/>
              <a:defRPr sz="9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35" name="Picture Placeholder 9">
            <a:extLst>
              <a:ext uri="{FF2B5EF4-FFF2-40B4-BE49-F238E27FC236}">
                <a16:creationId xmlns:a16="http://schemas.microsoft.com/office/drawing/2014/main" id="{83642D25-726F-7830-98CF-DD01EBBC8A03}"/>
              </a:ext>
            </a:extLst>
          </p:cNvPr>
          <p:cNvSpPr>
            <a:spLocks noGrp="1"/>
          </p:cNvSpPr>
          <p:nvPr>
            <p:ph type="pic" sz="quarter" idx="53"/>
          </p:nvPr>
        </p:nvSpPr>
        <p:spPr>
          <a:xfrm>
            <a:off x="6256805" y="1688124"/>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36" name="Text Placeholder 2">
            <a:extLst>
              <a:ext uri="{FF2B5EF4-FFF2-40B4-BE49-F238E27FC236}">
                <a16:creationId xmlns:a16="http://schemas.microsoft.com/office/drawing/2014/main" id="{2A46EDE7-8B7D-C3BA-1355-40F2784D2B3C}"/>
              </a:ext>
            </a:extLst>
          </p:cNvPr>
          <p:cNvSpPr>
            <a:spLocks noGrp="1"/>
          </p:cNvSpPr>
          <p:nvPr>
            <p:ph type="body" sz="quarter" idx="54"/>
          </p:nvPr>
        </p:nvSpPr>
        <p:spPr>
          <a:xfrm>
            <a:off x="6256806" y="5343636"/>
            <a:ext cx="1188719" cy="365760"/>
          </a:xfrm>
        </p:spPr>
        <p:txBody>
          <a:bodyPr tIns="45720" rIns="0" bIns="0"/>
          <a:lstStyle>
            <a:lvl1pPr marL="0" indent="0" algn="ctr">
              <a:lnSpc>
                <a:spcPct val="100000"/>
              </a:lnSpc>
              <a:spcAft>
                <a:spcPts val="0"/>
              </a:spcAft>
              <a:buFontTx/>
              <a:buNone/>
              <a:defRPr sz="9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37" name="Picture Placeholder 9">
            <a:extLst>
              <a:ext uri="{FF2B5EF4-FFF2-40B4-BE49-F238E27FC236}">
                <a16:creationId xmlns:a16="http://schemas.microsoft.com/office/drawing/2014/main" id="{2D2571E3-947B-5F48-D773-7A7309F38508}"/>
              </a:ext>
            </a:extLst>
          </p:cNvPr>
          <p:cNvSpPr>
            <a:spLocks noGrp="1"/>
          </p:cNvSpPr>
          <p:nvPr>
            <p:ph type="pic" sz="quarter" idx="55"/>
          </p:nvPr>
        </p:nvSpPr>
        <p:spPr>
          <a:xfrm>
            <a:off x="6256805" y="3761258"/>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38" name="Text Placeholder 2">
            <a:extLst>
              <a:ext uri="{FF2B5EF4-FFF2-40B4-BE49-F238E27FC236}">
                <a16:creationId xmlns:a16="http://schemas.microsoft.com/office/drawing/2014/main" id="{A3A2920D-2872-6288-95F1-9A6795C7E0C1}"/>
              </a:ext>
            </a:extLst>
          </p:cNvPr>
          <p:cNvSpPr>
            <a:spLocks noGrp="1"/>
          </p:cNvSpPr>
          <p:nvPr>
            <p:ph type="body" sz="quarter" idx="56"/>
          </p:nvPr>
        </p:nvSpPr>
        <p:spPr>
          <a:xfrm>
            <a:off x="7606331" y="3270502"/>
            <a:ext cx="1188719" cy="365760"/>
          </a:xfrm>
        </p:spPr>
        <p:txBody>
          <a:bodyPr tIns="45720" rIns="0" bIns="0"/>
          <a:lstStyle>
            <a:lvl1pPr marL="0" indent="0" algn="ctr">
              <a:lnSpc>
                <a:spcPct val="100000"/>
              </a:lnSpc>
              <a:spcAft>
                <a:spcPts val="0"/>
              </a:spcAft>
              <a:buFontTx/>
              <a:buNone/>
              <a:defRPr sz="9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39" name="Picture Placeholder 9">
            <a:extLst>
              <a:ext uri="{FF2B5EF4-FFF2-40B4-BE49-F238E27FC236}">
                <a16:creationId xmlns:a16="http://schemas.microsoft.com/office/drawing/2014/main" id="{489135E1-4099-BA8C-A4E9-2A32DFC95201}"/>
              </a:ext>
            </a:extLst>
          </p:cNvPr>
          <p:cNvSpPr>
            <a:spLocks noGrp="1"/>
          </p:cNvSpPr>
          <p:nvPr>
            <p:ph type="pic" sz="quarter" idx="57"/>
          </p:nvPr>
        </p:nvSpPr>
        <p:spPr>
          <a:xfrm>
            <a:off x="7606330" y="1688124"/>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40" name="Text Placeholder 2">
            <a:extLst>
              <a:ext uri="{FF2B5EF4-FFF2-40B4-BE49-F238E27FC236}">
                <a16:creationId xmlns:a16="http://schemas.microsoft.com/office/drawing/2014/main" id="{E9F6872A-7D57-5A91-26F8-F691AC2C994C}"/>
              </a:ext>
            </a:extLst>
          </p:cNvPr>
          <p:cNvSpPr>
            <a:spLocks noGrp="1"/>
          </p:cNvSpPr>
          <p:nvPr>
            <p:ph type="body" sz="quarter" idx="58"/>
          </p:nvPr>
        </p:nvSpPr>
        <p:spPr>
          <a:xfrm>
            <a:off x="7606331" y="5343636"/>
            <a:ext cx="1188719" cy="365760"/>
          </a:xfrm>
        </p:spPr>
        <p:txBody>
          <a:bodyPr tIns="45720" rIns="0" bIns="0"/>
          <a:lstStyle>
            <a:lvl1pPr marL="0" indent="0" algn="ctr">
              <a:lnSpc>
                <a:spcPct val="100000"/>
              </a:lnSpc>
              <a:spcAft>
                <a:spcPts val="0"/>
              </a:spcAft>
              <a:buFontTx/>
              <a:buNone/>
              <a:defRPr sz="9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41" name="Picture Placeholder 9">
            <a:extLst>
              <a:ext uri="{FF2B5EF4-FFF2-40B4-BE49-F238E27FC236}">
                <a16:creationId xmlns:a16="http://schemas.microsoft.com/office/drawing/2014/main" id="{BEC4B83A-EB68-6298-ED82-79E1A911D263}"/>
              </a:ext>
            </a:extLst>
          </p:cNvPr>
          <p:cNvSpPr>
            <a:spLocks noGrp="1"/>
          </p:cNvSpPr>
          <p:nvPr>
            <p:ph type="pic" sz="quarter" idx="59"/>
          </p:nvPr>
        </p:nvSpPr>
        <p:spPr>
          <a:xfrm>
            <a:off x="7606330" y="3761258"/>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42" name="Text Placeholder 2">
            <a:extLst>
              <a:ext uri="{FF2B5EF4-FFF2-40B4-BE49-F238E27FC236}">
                <a16:creationId xmlns:a16="http://schemas.microsoft.com/office/drawing/2014/main" id="{164E83BB-9779-4303-16A4-1A11CBAFCC4E}"/>
              </a:ext>
            </a:extLst>
          </p:cNvPr>
          <p:cNvSpPr>
            <a:spLocks noGrp="1"/>
          </p:cNvSpPr>
          <p:nvPr>
            <p:ph type="body" sz="quarter" idx="60"/>
          </p:nvPr>
        </p:nvSpPr>
        <p:spPr>
          <a:xfrm>
            <a:off x="8955856" y="3270502"/>
            <a:ext cx="1188719" cy="365760"/>
          </a:xfrm>
        </p:spPr>
        <p:txBody>
          <a:bodyPr tIns="45720" rIns="0" bIns="0"/>
          <a:lstStyle>
            <a:lvl1pPr marL="0" indent="0" algn="ctr">
              <a:lnSpc>
                <a:spcPct val="100000"/>
              </a:lnSpc>
              <a:spcAft>
                <a:spcPts val="0"/>
              </a:spcAft>
              <a:buFontTx/>
              <a:buNone/>
              <a:defRPr sz="9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43" name="Picture Placeholder 9">
            <a:extLst>
              <a:ext uri="{FF2B5EF4-FFF2-40B4-BE49-F238E27FC236}">
                <a16:creationId xmlns:a16="http://schemas.microsoft.com/office/drawing/2014/main" id="{2327ACEE-05F9-A369-8D05-46388C00FA67}"/>
              </a:ext>
            </a:extLst>
          </p:cNvPr>
          <p:cNvSpPr>
            <a:spLocks noGrp="1"/>
          </p:cNvSpPr>
          <p:nvPr>
            <p:ph type="pic" sz="quarter" idx="61"/>
          </p:nvPr>
        </p:nvSpPr>
        <p:spPr>
          <a:xfrm>
            <a:off x="8955855" y="1688124"/>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44" name="Text Placeholder 2">
            <a:extLst>
              <a:ext uri="{FF2B5EF4-FFF2-40B4-BE49-F238E27FC236}">
                <a16:creationId xmlns:a16="http://schemas.microsoft.com/office/drawing/2014/main" id="{B3300A21-53A8-A9B2-C20B-40D1D09A1E2E}"/>
              </a:ext>
            </a:extLst>
          </p:cNvPr>
          <p:cNvSpPr>
            <a:spLocks noGrp="1"/>
          </p:cNvSpPr>
          <p:nvPr>
            <p:ph type="body" sz="quarter" idx="62"/>
          </p:nvPr>
        </p:nvSpPr>
        <p:spPr>
          <a:xfrm>
            <a:off x="8955856" y="5343636"/>
            <a:ext cx="1188719" cy="365760"/>
          </a:xfrm>
        </p:spPr>
        <p:txBody>
          <a:bodyPr tIns="45720" rIns="0" bIns="0"/>
          <a:lstStyle>
            <a:lvl1pPr marL="0" indent="0" algn="ctr">
              <a:lnSpc>
                <a:spcPct val="100000"/>
              </a:lnSpc>
              <a:spcAft>
                <a:spcPts val="0"/>
              </a:spcAft>
              <a:buFontTx/>
              <a:buNone/>
              <a:defRPr sz="9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45" name="Picture Placeholder 9">
            <a:extLst>
              <a:ext uri="{FF2B5EF4-FFF2-40B4-BE49-F238E27FC236}">
                <a16:creationId xmlns:a16="http://schemas.microsoft.com/office/drawing/2014/main" id="{E19632C4-D9C1-EC7D-0B8E-CA5993CF9F16}"/>
              </a:ext>
            </a:extLst>
          </p:cNvPr>
          <p:cNvSpPr>
            <a:spLocks noGrp="1"/>
          </p:cNvSpPr>
          <p:nvPr>
            <p:ph type="pic" sz="quarter" idx="63"/>
          </p:nvPr>
        </p:nvSpPr>
        <p:spPr>
          <a:xfrm>
            <a:off x="8955855" y="3761258"/>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46" name="Text Placeholder 2">
            <a:extLst>
              <a:ext uri="{FF2B5EF4-FFF2-40B4-BE49-F238E27FC236}">
                <a16:creationId xmlns:a16="http://schemas.microsoft.com/office/drawing/2014/main" id="{BDE597A0-48CE-BF0B-01FD-431E77F33C06}"/>
              </a:ext>
            </a:extLst>
          </p:cNvPr>
          <p:cNvSpPr>
            <a:spLocks noGrp="1"/>
          </p:cNvSpPr>
          <p:nvPr>
            <p:ph type="body" sz="quarter" idx="64"/>
          </p:nvPr>
        </p:nvSpPr>
        <p:spPr>
          <a:xfrm>
            <a:off x="10305381" y="3270502"/>
            <a:ext cx="1188719" cy="365760"/>
          </a:xfrm>
        </p:spPr>
        <p:txBody>
          <a:bodyPr tIns="45720" rIns="0" bIns="0"/>
          <a:lstStyle>
            <a:lvl1pPr marL="0" indent="0" algn="ctr">
              <a:lnSpc>
                <a:spcPct val="100000"/>
              </a:lnSpc>
              <a:spcAft>
                <a:spcPts val="0"/>
              </a:spcAft>
              <a:buFontTx/>
              <a:buNone/>
              <a:defRPr sz="9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47" name="Picture Placeholder 9">
            <a:extLst>
              <a:ext uri="{FF2B5EF4-FFF2-40B4-BE49-F238E27FC236}">
                <a16:creationId xmlns:a16="http://schemas.microsoft.com/office/drawing/2014/main" id="{44B802F2-9343-1CE7-E853-3B3810363719}"/>
              </a:ext>
            </a:extLst>
          </p:cNvPr>
          <p:cNvSpPr>
            <a:spLocks noGrp="1"/>
          </p:cNvSpPr>
          <p:nvPr>
            <p:ph type="pic" sz="quarter" idx="65"/>
          </p:nvPr>
        </p:nvSpPr>
        <p:spPr>
          <a:xfrm>
            <a:off x="10305380" y="1688124"/>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48" name="Text Placeholder 2">
            <a:extLst>
              <a:ext uri="{FF2B5EF4-FFF2-40B4-BE49-F238E27FC236}">
                <a16:creationId xmlns:a16="http://schemas.microsoft.com/office/drawing/2014/main" id="{38E548A4-6CE3-A93E-2144-E827B142BAC7}"/>
              </a:ext>
            </a:extLst>
          </p:cNvPr>
          <p:cNvSpPr>
            <a:spLocks noGrp="1"/>
          </p:cNvSpPr>
          <p:nvPr>
            <p:ph type="body" sz="quarter" idx="66"/>
          </p:nvPr>
        </p:nvSpPr>
        <p:spPr>
          <a:xfrm>
            <a:off x="10305381" y="5343636"/>
            <a:ext cx="1188719" cy="365760"/>
          </a:xfrm>
        </p:spPr>
        <p:txBody>
          <a:bodyPr tIns="45720" rIns="0" bIns="0"/>
          <a:lstStyle>
            <a:lvl1pPr marL="0" indent="0" algn="ctr">
              <a:lnSpc>
                <a:spcPct val="100000"/>
              </a:lnSpc>
              <a:spcAft>
                <a:spcPts val="0"/>
              </a:spcAft>
              <a:buFontTx/>
              <a:buNone/>
              <a:defRPr sz="900">
                <a:solidFill>
                  <a:schemeClr val="accent6"/>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49" name="Picture Placeholder 9">
            <a:extLst>
              <a:ext uri="{FF2B5EF4-FFF2-40B4-BE49-F238E27FC236}">
                <a16:creationId xmlns:a16="http://schemas.microsoft.com/office/drawing/2014/main" id="{1E37D858-AF96-4F86-7E04-DC3A95D3E0A5}"/>
              </a:ext>
            </a:extLst>
          </p:cNvPr>
          <p:cNvSpPr>
            <a:spLocks noGrp="1"/>
          </p:cNvSpPr>
          <p:nvPr>
            <p:ph type="pic" sz="quarter" idx="67"/>
          </p:nvPr>
        </p:nvSpPr>
        <p:spPr>
          <a:xfrm>
            <a:off x="10305380" y="3761258"/>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Tree>
    <p:extLst>
      <p:ext uri="{BB962C8B-B14F-4D97-AF65-F5344CB8AC3E}">
        <p14:creationId xmlns:p14="http://schemas.microsoft.com/office/powerpoint/2010/main" val="13468419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9_Title and Content_6 Headshots">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B74CFBC-B6BB-25A7-12F2-D72715A44E5E}"/>
              </a:ext>
            </a:extLst>
          </p:cNvPr>
          <p:cNvSpPr/>
          <p:nvPr userDrawn="1"/>
        </p:nvSpPr>
        <p:spPr>
          <a:xfrm>
            <a:off x="0" y="-1"/>
            <a:ext cx="12192000" cy="585216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een arrow in a black background&#10;&#10;AI-generated content may be incorrect.">
            <a:extLst>
              <a:ext uri="{FF2B5EF4-FFF2-40B4-BE49-F238E27FC236}">
                <a16:creationId xmlns:a16="http://schemas.microsoft.com/office/drawing/2014/main" id="{C04F147D-B77D-2B3C-86A1-392CB1A153BE}"/>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p:blipFill>
        <p:spPr>
          <a:xfrm>
            <a:off x="4261526" y="0"/>
            <a:ext cx="3662177" cy="3339425"/>
          </a:xfrm>
          <a:prstGeom prst="rect">
            <a:avLst/>
          </a:prstGeom>
        </p:spPr>
      </p:pic>
      <p:pic>
        <p:nvPicPr>
          <p:cNvPr id="6" name="Picture 5" descr="A green arrow in a black background&#10;&#10;AI-generated content may be incorrect.">
            <a:extLst>
              <a:ext uri="{FF2B5EF4-FFF2-40B4-BE49-F238E27FC236}">
                <a16:creationId xmlns:a16="http://schemas.microsoft.com/office/drawing/2014/main" id="{F5873D63-7695-2D54-9A8E-09D57FF2ED1F}"/>
              </a:ext>
            </a:extLst>
          </p:cNvPr>
          <p:cNvPicPr>
            <a:picLocks noChangeAspect="1"/>
          </p:cNvPicPr>
          <p:nvPr userDrawn="1"/>
        </p:nvPicPr>
        <p:blipFill>
          <a:blip r:embed="rId3"/>
          <a:stretch>
            <a:fillRect/>
          </a:stretch>
        </p:blipFill>
        <p:spPr>
          <a:xfrm>
            <a:off x="6914109" y="1210733"/>
            <a:ext cx="3662177" cy="4195405"/>
          </a:xfrm>
          <a:prstGeom prst="rect">
            <a:avLst/>
          </a:prstGeom>
        </p:spPr>
      </p:pic>
      <p:sp>
        <p:nvSpPr>
          <p:cNvPr id="3" name="Text Placeholder 2">
            <a:extLst>
              <a:ext uri="{FF2B5EF4-FFF2-40B4-BE49-F238E27FC236}">
                <a16:creationId xmlns:a16="http://schemas.microsoft.com/office/drawing/2014/main" id="{F8DCA0E1-0F22-4346-B3A3-AC9DB0138E41}"/>
              </a:ext>
            </a:extLst>
          </p:cNvPr>
          <p:cNvSpPr>
            <a:spLocks noGrp="1"/>
          </p:cNvSpPr>
          <p:nvPr>
            <p:ph type="body" sz="quarter" idx="25"/>
          </p:nvPr>
        </p:nvSpPr>
        <p:spPr>
          <a:xfrm>
            <a:off x="858706" y="3270502"/>
            <a:ext cx="1188719" cy="365760"/>
          </a:xfrm>
        </p:spPr>
        <p:txBody>
          <a:bodyPr tIns="45720" rIns="0" bIns="0"/>
          <a:lstStyle>
            <a:lvl1pPr marL="0" indent="0" algn="ctr">
              <a:lnSpc>
                <a:spcPct val="100000"/>
              </a:lnSpc>
              <a:spcAft>
                <a:spcPts val="0"/>
              </a:spcAft>
              <a:buFontTx/>
              <a:buNone/>
              <a:defRPr sz="9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65" name="Title Placeholder 1">
            <a:extLst>
              <a:ext uri="{FF2B5EF4-FFF2-40B4-BE49-F238E27FC236}">
                <a16:creationId xmlns:a16="http://schemas.microsoft.com/office/drawing/2014/main" id="{C6F0DA21-A7A9-410A-886E-C959A30BD8CC}"/>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lvl1pPr>
              <a:defRPr>
                <a:solidFill>
                  <a:schemeClr val="tx1"/>
                </a:solidFill>
              </a:defRPr>
            </a:lvl1pPr>
          </a:lstStyle>
          <a:p>
            <a:r>
              <a:rPr lang="en-US"/>
              <a:t>Click to edit Master title style</a:t>
            </a:r>
            <a:endParaRPr lang="en-US" dirty="0"/>
          </a:p>
        </p:txBody>
      </p:sp>
      <p:sp>
        <p:nvSpPr>
          <p:cNvPr id="4" name="Picture Placeholder 9">
            <a:extLst>
              <a:ext uri="{FF2B5EF4-FFF2-40B4-BE49-F238E27FC236}">
                <a16:creationId xmlns:a16="http://schemas.microsoft.com/office/drawing/2014/main" id="{C64BA768-CA3E-9735-2FD8-1D937CE741B5}"/>
              </a:ext>
            </a:extLst>
          </p:cNvPr>
          <p:cNvSpPr>
            <a:spLocks noGrp="1"/>
          </p:cNvSpPr>
          <p:nvPr>
            <p:ph type="pic" sz="quarter" idx="37"/>
          </p:nvPr>
        </p:nvSpPr>
        <p:spPr>
          <a:xfrm>
            <a:off x="858705" y="1688124"/>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cxnSp>
        <p:nvCxnSpPr>
          <p:cNvPr id="8" name="Straight Connector 7">
            <a:extLst>
              <a:ext uri="{FF2B5EF4-FFF2-40B4-BE49-F238E27FC236}">
                <a16:creationId xmlns:a16="http://schemas.microsoft.com/office/drawing/2014/main" id="{B0D82398-9DEF-4768-51D1-C7C34C1F997C}"/>
              </a:ext>
            </a:extLst>
          </p:cNvPr>
          <p:cNvCxnSpPr>
            <a:cxnSpLocks/>
          </p:cNvCxnSpPr>
          <p:nvPr userDrawn="1"/>
        </p:nvCxnSpPr>
        <p:spPr>
          <a:xfrm>
            <a:off x="571500" y="1485900"/>
            <a:ext cx="11065680"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sp>
        <p:nvSpPr>
          <p:cNvPr id="20" name="Text Placeholder 2">
            <a:extLst>
              <a:ext uri="{FF2B5EF4-FFF2-40B4-BE49-F238E27FC236}">
                <a16:creationId xmlns:a16="http://schemas.microsoft.com/office/drawing/2014/main" id="{D2C069D6-1E27-34FE-1569-7AA9F65A5486}"/>
              </a:ext>
            </a:extLst>
          </p:cNvPr>
          <p:cNvSpPr>
            <a:spLocks noGrp="1"/>
          </p:cNvSpPr>
          <p:nvPr>
            <p:ph type="body" sz="quarter" idx="38"/>
          </p:nvPr>
        </p:nvSpPr>
        <p:spPr>
          <a:xfrm>
            <a:off x="858706" y="5343636"/>
            <a:ext cx="1188719" cy="365760"/>
          </a:xfrm>
        </p:spPr>
        <p:txBody>
          <a:bodyPr tIns="45720" rIns="0" bIns="0"/>
          <a:lstStyle>
            <a:lvl1pPr marL="0" indent="0" algn="ctr">
              <a:lnSpc>
                <a:spcPct val="100000"/>
              </a:lnSpc>
              <a:spcAft>
                <a:spcPts val="0"/>
              </a:spcAft>
              <a:buFontTx/>
              <a:buNone/>
              <a:defRPr sz="9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21" name="Picture Placeholder 9">
            <a:extLst>
              <a:ext uri="{FF2B5EF4-FFF2-40B4-BE49-F238E27FC236}">
                <a16:creationId xmlns:a16="http://schemas.microsoft.com/office/drawing/2014/main" id="{7FF2FEAC-F509-0C4C-7BAC-23E91AB23A16}"/>
              </a:ext>
            </a:extLst>
          </p:cNvPr>
          <p:cNvSpPr>
            <a:spLocks noGrp="1"/>
          </p:cNvSpPr>
          <p:nvPr>
            <p:ph type="pic" sz="quarter" idx="39"/>
          </p:nvPr>
        </p:nvSpPr>
        <p:spPr>
          <a:xfrm>
            <a:off x="858705" y="3761258"/>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22" name="Text Placeholder 2">
            <a:extLst>
              <a:ext uri="{FF2B5EF4-FFF2-40B4-BE49-F238E27FC236}">
                <a16:creationId xmlns:a16="http://schemas.microsoft.com/office/drawing/2014/main" id="{DEB1386A-1860-F1E8-A3CA-89BD971F772A}"/>
              </a:ext>
            </a:extLst>
          </p:cNvPr>
          <p:cNvSpPr>
            <a:spLocks noGrp="1"/>
          </p:cNvSpPr>
          <p:nvPr>
            <p:ph type="body" sz="quarter" idx="40"/>
          </p:nvPr>
        </p:nvSpPr>
        <p:spPr>
          <a:xfrm>
            <a:off x="2208231" y="3270502"/>
            <a:ext cx="1188719" cy="365760"/>
          </a:xfrm>
        </p:spPr>
        <p:txBody>
          <a:bodyPr tIns="45720" rIns="0" bIns="0"/>
          <a:lstStyle>
            <a:lvl1pPr marL="0" indent="0" algn="ctr">
              <a:lnSpc>
                <a:spcPct val="100000"/>
              </a:lnSpc>
              <a:spcAft>
                <a:spcPts val="0"/>
              </a:spcAft>
              <a:buFontTx/>
              <a:buNone/>
              <a:defRPr sz="9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23" name="Picture Placeholder 9">
            <a:extLst>
              <a:ext uri="{FF2B5EF4-FFF2-40B4-BE49-F238E27FC236}">
                <a16:creationId xmlns:a16="http://schemas.microsoft.com/office/drawing/2014/main" id="{04679036-154A-AC49-BA19-5827005D4D9A}"/>
              </a:ext>
            </a:extLst>
          </p:cNvPr>
          <p:cNvSpPr>
            <a:spLocks noGrp="1"/>
          </p:cNvSpPr>
          <p:nvPr>
            <p:ph type="pic" sz="quarter" idx="41"/>
          </p:nvPr>
        </p:nvSpPr>
        <p:spPr>
          <a:xfrm>
            <a:off x="2208230" y="1688124"/>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24" name="Text Placeholder 2">
            <a:extLst>
              <a:ext uri="{FF2B5EF4-FFF2-40B4-BE49-F238E27FC236}">
                <a16:creationId xmlns:a16="http://schemas.microsoft.com/office/drawing/2014/main" id="{8CACAE1E-E211-3984-D60C-D4A7CB5051B1}"/>
              </a:ext>
            </a:extLst>
          </p:cNvPr>
          <p:cNvSpPr>
            <a:spLocks noGrp="1"/>
          </p:cNvSpPr>
          <p:nvPr>
            <p:ph type="body" sz="quarter" idx="42"/>
          </p:nvPr>
        </p:nvSpPr>
        <p:spPr>
          <a:xfrm>
            <a:off x="2208231" y="5343636"/>
            <a:ext cx="1188719" cy="365760"/>
          </a:xfrm>
        </p:spPr>
        <p:txBody>
          <a:bodyPr tIns="45720" rIns="0" bIns="0"/>
          <a:lstStyle>
            <a:lvl1pPr marL="0" indent="0" algn="ctr">
              <a:lnSpc>
                <a:spcPct val="100000"/>
              </a:lnSpc>
              <a:spcAft>
                <a:spcPts val="0"/>
              </a:spcAft>
              <a:buFontTx/>
              <a:buNone/>
              <a:defRPr sz="9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25" name="Picture Placeholder 9">
            <a:extLst>
              <a:ext uri="{FF2B5EF4-FFF2-40B4-BE49-F238E27FC236}">
                <a16:creationId xmlns:a16="http://schemas.microsoft.com/office/drawing/2014/main" id="{B39BA8FE-A13B-4141-53AB-94D96CBE1B54}"/>
              </a:ext>
            </a:extLst>
          </p:cNvPr>
          <p:cNvSpPr>
            <a:spLocks noGrp="1"/>
          </p:cNvSpPr>
          <p:nvPr>
            <p:ph type="pic" sz="quarter" idx="43"/>
          </p:nvPr>
        </p:nvSpPr>
        <p:spPr>
          <a:xfrm>
            <a:off x="2208230" y="3761258"/>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26" name="Text Placeholder 2">
            <a:extLst>
              <a:ext uri="{FF2B5EF4-FFF2-40B4-BE49-F238E27FC236}">
                <a16:creationId xmlns:a16="http://schemas.microsoft.com/office/drawing/2014/main" id="{5BD50F47-B708-25FF-2A13-E2183461D3F9}"/>
              </a:ext>
            </a:extLst>
          </p:cNvPr>
          <p:cNvSpPr>
            <a:spLocks noGrp="1"/>
          </p:cNvSpPr>
          <p:nvPr>
            <p:ph type="body" sz="quarter" idx="44"/>
          </p:nvPr>
        </p:nvSpPr>
        <p:spPr>
          <a:xfrm>
            <a:off x="3557756" y="3270502"/>
            <a:ext cx="1188719" cy="365760"/>
          </a:xfrm>
        </p:spPr>
        <p:txBody>
          <a:bodyPr tIns="45720" rIns="0" bIns="0"/>
          <a:lstStyle>
            <a:lvl1pPr marL="0" indent="0" algn="ctr">
              <a:lnSpc>
                <a:spcPct val="100000"/>
              </a:lnSpc>
              <a:spcAft>
                <a:spcPts val="0"/>
              </a:spcAft>
              <a:buFontTx/>
              <a:buNone/>
              <a:defRPr sz="9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27" name="Picture Placeholder 9">
            <a:extLst>
              <a:ext uri="{FF2B5EF4-FFF2-40B4-BE49-F238E27FC236}">
                <a16:creationId xmlns:a16="http://schemas.microsoft.com/office/drawing/2014/main" id="{6CAB21CC-89CF-665B-65A8-827EDCA427CB}"/>
              </a:ext>
            </a:extLst>
          </p:cNvPr>
          <p:cNvSpPr>
            <a:spLocks noGrp="1"/>
          </p:cNvSpPr>
          <p:nvPr>
            <p:ph type="pic" sz="quarter" idx="45"/>
          </p:nvPr>
        </p:nvSpPr>
        <p:spPr>
          <a:xfrm>
            <a:off x="3557755" y="1688124"/>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28" name="Text Placeholder 2">
            <a:extLst>
              <a:ext uri="{FF2B5EF4-FFF2-40B4-BE49-F238E27FC236}">
                <a16:creationId xmlns:a16="http://schemas.microsoft.com/office/drawing/2014/main" id="{038893FA-5D2E-3BD7-4784-4D9D5E465375}"/>
              </a:ext>
            </a:extLst>
          </p:cNvPr>
          <p:cNvSpPr>
            <a:spLocks noGrp="1"/>
          </p:cNvSpPr>
          <p:nvPr>
            <p:ph type="body" sz="quarter" idx="46"/>
          </p:nvPr>
        </p:nvSpPr>
        <p:spPr>
          <a:xfrm>
            <a:off x="3557756" y="5343636"/>
            <a:ext cx="1188719" cy="365760"/>
          </a:xfrm>
        </p:spPr>
        <p:txBody>
          <a:bodyPr tIns="45720" rIns="0" bIns="0"/>
          <a:lstStyle>
            <a:lvl1pPr marL="0" indent="0" algn="ctr">
              <a:lnSpc>
                <a:spcPct val="100000"/>
              </a:lnSpc>
              <a:spcAft>
                <a:spcPts val="0"/>
              </a:spcAft>
              <a:buFontTx/>
              <a:buNone/>
              <a:defRPr sz="9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29" name="Picture Placeholder 9">
            <a:extLst>
              <a:ext uri="{FF2B5EF4-FFF2-40B4-BE49-F238E27FC236}">
                <a16:creationId xmlns:a16="http://schemas.microsoft.com/office/drawing/2014/main" id="{4234C7B4-9333-E068-E37A-71E7311A83B3}"/>
              </a:ext>
            </a:extLst>
          </p:cNvPr>
          <p:cNvSpPr>
            <a:spLocks noGrp="1"/>
          </p:cNvSpPr>
          <p:nvPr>
            <p:ph type="pic" sz="quarter" idx="47"/>
          </p:nvPr>
        </p:nvSpPr>
        <p:spPr>
          <a:xfrm>
            <a:off x="3557755" y="3761258"/>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30" name="Text Placeholder 2">
            <a:extLst>
              <a:ext uri="{FF2B5EF4-FFF2-40B4-BE49-F238E27FC236}">
                <a16:creationId xmlns:a16="http://schemas.microsoft.com/office/drawing/2014/main" id="{389D6B6E-0381-8AC2-6561-B765BAFED1E8}"/>
              </a:ext>
            </a:extLst>
          </p:cNvPr>
          <p:cNvSpPr>
            <a:spLocks noGrp="1"/>
          </p:cNvSpPr>
          <p:nvPr>
            <p:ph type="body" sz="quarter" idx="48"/>
          </p:nvPr>
        </p:nvSpPr>
        <p:spPr>
          <a:xfrm>
            <a:off x="4907281" y="3270502"/>
            <a:ext cx="1188719" cy="365760"/>
          </a:xfrm>
        </p:spPr>
        <p:txBody>
          <a:bodyPr tIns="45720" rIns="0" bIns="0"/>
          <a:lstStyle>
            <a:lvl1pPr marL="0" indent="0" algn="ctr">
              <a:lnSpc>
                <a:spcPct val="100000"/>
              </a:lnSpc>
              <a:spcAft>
                <a:spcPts val="0"/>
              </a:spcAft>
              <a:buFontTx/>
              <a:buNone/>
              <a:defRPr sz="9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31" name="Picture Placeholder 9">
            <a:extLst>
              <a:ext uri="{FF2B5EF4-FFF2-40B4-BE49-F238E27FC236}">
                <a16:creationId xmlns:a16="http://schemas.microsoft.com/office/drawing/2014/main" id="{4D478501-5115-4420-6B66-332D13CEEB8D}"/>
              </a:ext>
            </a:extLst>
          </p:cNvPr>
          <p:cNvSpPr>
            <a:spLocks noGrp="1"/>
          </p:cNvSpPr>
          <p:nvPr>
            <p:ph type="pic" sz="quarter" idx="49"/>
          </p:nvPr>
        </p:nvSpPr>
        <p:spPr>
          <a:xfrm>
            <a:off x="4907280" y="1688124"/>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32" name="Text Placeholder 2">
            <a:extLst>
              <a:ext uri="{FF2B5EF4-FFF2-40B4-BE49-F238E27FC236}">
                <a16:creationId xmlns:a16="http://schemas.microsoft.com/office/drawing/2014/main" id="{D0C9A9B7-BCA9-4906-F2A1-2483A260B376}"/>
              </a:ext>
            </a:extLst>
          </p:cNvPr>
          <p:cNvSpPr>
            <a:spLocks noGrp="1"/>
          </p:cNvSpPr>
          <p:nvPr>
            <p:ph type="body" sz="quarter" idx="50"/>
          </p:nvPr>
        </p:nvSpPr>
        <p:spPr>
          <a:xfrm>
            <a:off x="4907281" y="5343636"/>
            <a:ext cx="1188719" cy="365760"/>
          </a:xfrm>
        </p:spPr>
        <p:txBody>
          <a:bodyPr tIns="45720" rIns="0" bIns="0"/>
          <a:lstStyle>
            <a:lvl1pPr marL="0" indent="0" algn="ctr">
              <a:lnSpc>
                <a:spcPct val="100000"/>
              </a:lnSpc>
              <a:spcAft>
                <a:spcPts val="0"/>
              </a:spcAft>
              <a:buFontTx/>
              <a:buNone/>
              <a:defRPr sz="9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33" name="Picture Placeholder 9">
            <a:extLst>
              <a:ext uri="{FF2B5EF4-FFF2-40B4-BE49-F238E27FC236}">
                <a16:creationId xmlns:a16="http://schemas.microsoft.com/office/drawing/2014/main" id="{8A86556E-811D-B507-F743-152168BF5946}"/>
              </a:ext>
            </a:extLst>
          </p:cNvPr>
          <p:cNvSpPr>
            <a:spLocks noGrp="1"/>
          </p:cNvSpPr>
          <p:nvPr>
            <p:ph type="pic" sz="quarter" idx="51"/>
          </p:nvPr>
        </p:nvSpPr>
        <p:spPr>
          <a:xfrm>
            <a:off x="4907280" y="3761258"/>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34" name="Text Placeholder 2">
            <a:extLst>
              <a:ext uri="{FF2B5EF4-FFF2-40B4-BE49-F238E27FC236}">
                <a16:creationId xmlns:a16="http://schemas.microsoft.com/office/drawing/2014/main" id="{F4AB31E6-C093-E631-3CB0-27236EBD0273}"/>
              </a:ext>
            </a:extLst>
          </p:cNvPr>
          <p:cNvSpPr>
            <a:spLocks noGrp="1"/>
          </p:cNvSpPr>
          <p:nvPr>
            <p:ph type="body" sz="quarter" idx="52"/>
          </p:nvPr>
        </p:nvSpPr>
        <p:spPr>
          <a:xfrm>
            <a:off x="6256806" y="3270502"/>
            <a:ext cx="1188719" cy="365760"/>
          </a:xfrm>
        </p:spPr>
        <p:txBody>
          <a:bodyPr tIns="45720" rIns="0" bIns="0"/>
          <a:lstStyle>
            <a:lvl1pPr marL="0" indent="0" algn="ctr">
              <a:lnSpc>
                <a:spcPct val="100000"/>
              </a:lnSpc>
              <a:spcAft>
                <a:spcPts val="0"/>
              </a:spcAft>
              <a:buFontTx/>
              <a:buNone/>
              <a:defRPr sz="9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35" name="Picture Placeholder 9">
            <a:extLst>
              <a:ext uri="{FF2B5EF4-FFF2-40B4-BE49-F238E27FC236}">
                <a16:creationId xmlns:a16="http://schemas.microsoft.com/office/drawing/2014/main" id="{83642D25-726F-7830-98CF-DD01EBBC8A03}"/>
              </a:ext>
            </a:extLst>
          </p:cNvPr>
          <p:cNvSpPr>
            <a:spLocks noGrp="1"/>
          </p:cNvSpPr>
          <p:nvPr>
            <p:ph type="pic" sz="quarter" idx="53"/>
          </p:nvPr>
        </p:nvSpPr>
        <p:spPr>
          <a:xfrm>
            <a:off x="6256805" y="1688124"/>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36" name="Text Placeholder 2">
            <a:extLst>
              <a:ext uri="{FF2B5EF4-FFF2-40B4-BE49-F238E27FC236}">
                <a16:creationId xmlns:a16="http://schemas.microsoft.com/office/drawing/2014/main" id="{2A46EDE7-8B7D-C3BA-1355-40F2784D2B3C}"/>
              </a:ext>
            </a:extLst>
          </p:cNvPr>
          <p:cNvSpPr>
            <a:spLocks noGrp="1"/>
          </p:cNvSpPr>
          <p:nvPr>
            <p:ph type="body" sz="quarter" idx="54"/>
          </p:nvPr>
        </p:nvSpPr>
        <p:spPr>
          <a:xfrm>
            <a:off x="6256806" y="5343636"/>
            <a:ext cx="1188719" cy="365760"/>
          </a:xfrm>
        </p:spPr>
        <p:txBody>
          <a:bodyPr tIns="45720" rIns="0" bIns="0"/>
          <a:lstStyle>
            <a:lvl1pPr marL="0" indent="0" algn="ctr">
              <a:lnSpc>
                <a:spcPct val="100000"/>
              </a:lnSpc>
              <a:spcAft>
                <a:spcPts val="0"/>
              </a:spcAft>
              <a:buFontTx/>
              <a:buNone/>
              <a:defRPr sz="9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37" name="Picture Placeholder 9">
            <a:extLst>
              <a:ext uri="{FF2B5EF4-FFF2-40B4-BE49-F238E27FC236}">
                <a16:creationId xmlns:a16="http://schemas.microsoft.com/office/drawing/2014/main" id="{2D2571E3-947B-5F48-D773-7A7309F38508}"/>
              </a:ext>
            </a:extLst>
          </p:cNvPr>
          <p:cNvSpPr>
            <a:spLocks noGrp="1"/>
          </p:cNvSpPr>
          <p:nvPr>
            <p:ph type="pic" sz="quarter" idx="55"/>
          </p:nvPr>
        </p:nvSpPr>
        <p:spPr>
          <a:xfrm>
            <a:off x="6256805" y="3761258"/>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38" name="Text Placeholder 2">
            <a:extLst>
              <a:ext uri="{FF2B5EF4-FFF2-40B4-BE49-F238E27FC236}">
                <a16:creationId xmlns:a16="http://schemas.microsoft.com/office/drawing/2014/main" id="{A3A2920D-2872-6288-95F1-9A6795C7E0C1}"/>
              </a:ext>
            </a:extLst>
          </p:cNvPr>
          <p:cNvSpPr>
            <a:spLocks noGrp="1"/>
          </p:cNvSpPr>
          <p:nvPr>
            <p:ph type="body" sz="quarter" idx="56"/>
          </p:nvPr>
        </p:nvSpPr>
        <p:spPr>
          <a:xfrm>
            <a:off x="7606331" y="3270502"/>
            <a:ext cx="1188719" cy="365760"/>
          </a:xfrm>
        </p:spPr>
        <p:txBody>
          <a:bodyPr tIns="45720" rIns="0" bIns="0"/>
          <a:lstStyle>
            <a:lvl1pPr marL="0" indent="0" algn="ctr">
              <a:lnSpc>
                <a:spcPct val="100000"/>
              </a:lnSpc>
              <a:spcAft>
                <a:spcPts val="0"/>
              </a:spcAft>
              <a:buFontTx/>
              <a:buNone/>
              <a:defRPr sz="9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39" name="Picture Placeholder 9">
            <a:extLst>
              <a:ext uri="{FF2B5EF4-FFF2-40B4-BE49-F238E27FC236}">
                <a16:creationId xmlns:a16="http://schemas.microsoft.com/office/drawing/2014/main" id="{489135E1-4099-BA8C-A4E9-2A32DFC95201}"/>
              </a:ext>
            </a:extLst>
          </p:cNvPr>
          <p:cNvSpPr>
            <a:spLocks noGrp="1"/>
          </p:cNvSpPr>
          <p:nvPr>
            <p:ph type="pic" sz="quarter" idx="57"/>
          </p:nvPr>
        </p:nvSpPr>
        <p:spPr>
          <a:xfrm>
            <a:off x="7606330" y="1688124"/>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40" name="Text Placeholder 2">
            <a:extLst>
              <a:ext uri="{FF2B5EF4-FFF2-40B4-BE49-F238E27FC236}">
                <a16:creationId xmlns:a16="http://schemas.microsoft.com/office/drawing/2014/main" id="{E9F6872A-7D57-5A91-26F8-F691AC2C994C}"/>
              </a:ext>
            </a:extLst>
          </p:cNvPr>
          <p:cNvSpPr>
            <a:spLocks noGrp="1"/>
          </p:cNvSpPr>
          <p:nvPr>
            <p:ph type="body" sz="quarter" idx="58"/>
          </p:nvPr>
        </p:nvSpPr>
        <p:spPr>
          <a:xfrm>
            <a:off x="7606331" y="5343636"/>
            <a:ext cx="1188719" cy="365760"/>
          </a:xfrm>
        </p:spPr>
        <p:txBody>
          <a:bodyPr tIns="45720" rIns="0" bIns="0"/>
          <a:lstStyle>
            <a:lvl1pPr marL="0" indent="0" algn="ctr">
              <a:lnSpc>
                <a:spcPct val="100000"/>
              </a:lnSpc>
              <a:spcAft>
                <a:spcPts val="0"/>
              </a:spcAft>
              <a:buFontTx/>
              <a:buNone/>
              <a:defRPr sz="9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41" name="Picture Placeholder 9">
            <a:extLst>
              <a:ext uri="{FF2B5EF4-FFF2-40B4-BE49-F238E27FC236}">
                <a16:creationId xmlns:a16="http://schemas.microsoft.com/office/drawing/2014/main" id="{BEC4B83A-EB68-6298-ED82-79E1A911D263}"/>
              </a:ext>
            </a:extLst>
          </p:cNvPr>
          <p:cNvSpPr>
            <a:spLocks noGrp="1"/>
          </p:cNvSpPr>
          <p:nvPr>
            <p:ph type="pic" sz="quarter" idx="59"/>
          </p:nvPr>
        </p:nvSpPr>
        <p:spPr>
          <a:xfrm>
            <a:off x="7606330" y="3761258"/>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42" name="Text Placeholder 2">
            <a:extLst>
              <a:ext uri="{FF2B5EF4-FFF2-40B4-BE49-F238E27FC236}">
                <a16:creationId xmlns:a16="http://schemas.microsoft.com/office/drawing/2014/main" id="{164E83BB-9779-4303-16A4-1A11CBAFCC4E}"/>
              </a:ext>
            </a:extLst>
          </p:cNvPr>
          <p:cNvSpPr>
            <a:spLocks noGrp="1"/>
          </p:cNvSpPr>
          <p:nvPr>
            <p:ph type="body" sz="quarter" idx="60"/>
          </p:nvPr>
        </p:nvSpPr>
        <p:spPr>
          <a:xfrm>
            <a:off x="8955856" y="3270502"/>
            <a:ext cx="1188719" cy="365760"/>
          </a:xfrm>
        </p:spPr>
        <p:txBody>
          <a:bodyPr tIns="45720" rIns="0" bIns="0"/>
          <a:lstStyle>
            <a:lvl1pPr marL="0" indent="0" algn="ctr">
              <a:lnSpc>
                <a:spcPct val="100000"/>
              </a:lnSpc>
              <a:spcAft>
                <a:spcPts val="0"/>
              </a:spcAft>
              <a:buFontTx/>
              <a:buNone/>
              <a:defRPr sz="9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43" name="Picture Placeholder 9">
            <a:extLst>
              <a:ext uri="{FF2B5EF4-FFF2-40B4-BE49-F238E27FC236}">
                <a16:creationId xmlns:a16="http://schemas.microsoft.com/office/drawing/2014/main" id="{2327ACEE-05F9-A369-8D05-46388C00FA67}"/>
              </a:ext>
            </a:extLst>
          </p:cNvPr>
          <p:cNvSpPr>
            <a:spLocks noGrp="1"/>
          </p:cNvSpPr>
          <p:nvPr>
            <p:ph type="pic" sz="quarter" idx="61"/>
          </p:nvPr>
        </p:nvSpPr>
        <p:spPr>
          <a:xfrm>
            <a:off x="8955855" y="1688124"/>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44" name="Text Placeholder 2">
            <a:extLst>
              <a:ext uri="{FF2B5EF4-FFF2-40B4-BE49-F238E27FC236}">
                <a16:creationId xmlns:a16="http://schemas.microsoft.com/office/drawing/2014/main" id="{B3300A21-53A8-A9B2-C20B-40D1D09A1E2E}"/>
              </a:ext>
            </a:extLst>
          </p:cNvPr>
          <p:cNvSpPr>
            <a:spLocks noGrp="1"/>
          </p:cNvSpPr>
          <p:nvPr>
            <p:ph type="body" sz="quarter" idx="62"/>
          </p:nvPr>
        </p:nvSpPr>
        <p:spPr>
          <a:xfrm>
            <a:off x="8955856" y="5343636"/>
            <a:ext cx="1188719" cy="365760"/>
          </a:xfrm>
        </p:spPr>
        <p:txBody>
          <a:bodyPr tIns="45720" rIns="0" bIns="0"/>
          <a:lstStyle>
            <a:lvl1pPr marL="0" indent="0" algn="ctr">
              <a:lnSpc>
                <a:spcPct val="100000"/>
              </a:lnSpc>
              <a:spcAft>
                <a:spcPts val="0"/>
              </a:spcAft>
              <a:buFontTx/>
              <a:buNone/>
              <a:defRPr sz="9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45" name="Picture Placeholder 9">
            <a:extLst>
              <a:ext uri="{FF2B5EF4-FFF2-40B4-BE49-F238E27FC236}">
                <a16:creationId xmlns:a16="http://schemas.microsoft.com/office/drawing/2014/main" id="{E19632C4-D9C1-EC7D-0B8E-CA5993CF9F16}"/>
              </a:ext>
            </a:extLst>
          </p:cNvPr>
          <p:cNvSpPr>
            <a:spLocks noGrp="1"/>
          </p:cNvSpPr>
          <p:nvPr>
            <p:ph type="pic" sz="quarter" idx="63"/>
          </p:nvPr>
        </p:nvSpPr>
        <p:spPr>
          <a:xfrm>
            <a:off x="8955855" y="3761258"/>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46" name="Text Placeholder 2">
            <a:extLst>
              <a:ext uri="{FF2B5EF4-FFF2-40B4-BE49-F238E27FC236}">
                <a16:creationId xmlns:a16="http://schemas.microsoft.com/office/drawing/2014/main" id="{BDE597A0-48CE-BF0B-01FD-431E77F33C06}"/>
              </a:ext>
            </a:extLst>
          </p:cNvPr>
          <p:cNvSpPr>
            <a:spLocks noGrp="1"/>
          </p:cNvSpPr>
          <p:nvPr>
            <p:ph type="body" sz="quarter" idx="64"/>
          </p:nvPr>
        </p:nvSpPr>
        <p:spPr>
          <a:xfrm>
            <a:off x="10305381" y="3270502"/>
            <a:ext cx="1188719" cy="365760"/>
          </a:xfrm>
        </p:spPr>
        <p:txBody>
          <a:bodyPr tIns="45720" rIns="0" bIns="0"/>
          <a:lstStyle>
            <a:lvl1pPr marL="0" indent="0" algn="ctr">
              <a:lnSpc>
                <a:spcPct val="100000"/>
              </a:lnSpc>
              <a:spcAft>
                <a:spcPts val="0"/>
              </a:spcAft>
              <a:buFontTx/>
              <a:buNone/>
              <a:defRPr sz="9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47" name="Picture Placeholder 9">
            <a:extLst>
              <a:ext uri="{FF2B5EF4-FFF2-40B4-BE49-F238E27FC236}">
                <a16:creationId xmlns:a16="http://schemas.microsoft.com/office/drawing/2014/main" id="{44B802F2-9343-1CE7-E853-3B3810363719}"/>
              </a:ext>
            </a:extLst>
          </p:cNvPr>
          <p:cNvSpPr>
            <a:spLocks noGrp="1"/>
          </p:cNvSpPr>
          <p:nvPr>
            <p:ph type="pic" sz="quarter" idx="65"/>
          </p:nvPr>
        </p:nvSpPr>
        <p:spPr>
          <a:xfrm>
            <a:off x="10305380" y="1688124"/>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
        <p:nvSpPr>
          <p:cNvPr id="48" name="Text Placeholder 2">
            <a:extLst>
              <a:ext uri="{FF2B5EF4-FFF2-40B4-BE49-F238E27FC236}">
                <a16:creationId xmlns:a16="http://schemas.microsoft.com/office/drawing/2014/main" id="{38E548A4-6CE3-A93E-2144-E827B142BAC7}"/>
              </a:ext>
            </a:extLst>
          </p:cNvPr>
          <p:cNvSpPr>
            <a:spLocks noGrp="1"/>
          </p:cNvSpPr>
          <p:nvPr>
            <p:ph type="body" sz="quarter" idx="66"/>
          </p:nvPr>
        </p:nvSpPr>
        <p:spPr>
          <a:xfrm>
            <a:off x="10305381" y="5343636"/>
            <a:ext cx="1188719" cy="365760"/>
          </a:xfrm>
        </p:spPr>
        <p:txBody>
          <a:bodyPr tIns="45720" rIns="0" bIns="0"/>
          <a:lstStyle>
            <a:lvl1pPr marL="0" indent="0" algn="ctr">
              <a:lnSpc>
                <a:spcPct val="100000"/>
              </a:lnSpc>
              <a:spcAft>
                <a:spcPts val="0"/>
              </a:spcAft>
              <a:buFontTx/>
              <a:buNone/>
              <a:defRPr sz="900">
                <a:solidFill>
                  <a:schemeClr val="tx1"/>
                </a:solidFill>
              </a:defRPr>
            </a:lvl1pPr>
            <a:lvl2pPr marL="324000" indent="0">
              <a:buFontTx/>
              <a:buNone/>
              <a:defRPr sz="900"/>
            </a:lvl2pPr>
            <a:lvl3pPr marL="630000" indent="0">
              <a:buFontTx/>
              <a:buNone/>
              <a:defRPr sz="900"/>
            </a:lvl3pPr>
            <a:lvl4pPr marL="1008000" indent="0">
              <a:buFontTx/>
              <a:buNone/>
              <a:defRPr sz="900"/>
            </a:lvl4pPr>
            <a:lvl5pPr marL="1368000" indent="0">
              <a:buFontTx/>
              <a:buNone/>
              <a:defRPr sz="900"/>
            </a:lvl5pPr>
          </a:lstStyle>
          <a:p>
            <a:pPr lvl="0"/>
            <a:r>
              <a:rPr lang="en-US"/>
              <a:t>Click to edit Master text styles</a:t>
            </a:r>
          </a:p>
        </p:txBody>
      </p:sp>
      <p:sp>
        <p:nvSpPr>
          <p:cNvPr id="49" name="Picture Placeholder 9">
            <a:extLst>
              <a:ext uri="{FF2B5EF4-FFF2-40B4-BE49-F238E27FC236}">
                <a16:creationId xmlns:a16="http://schemas.microsoft.com/office/drawing/2014/main" id="{1E37D858-AF96-4F86-7E04-DC3A95D3E0A5}"/>
              </a:ext>
            </a:extLst>
          </p:cNvPr>
          <p:cNvSpPr>
            <a:spLocks noGrp="1"/>
          </p:cNvSpPr>
          <p:nvPr>
            <p:ph type="pic" sz="quarter" idx="67"/>
          </p:nvPr>
        </p:nvSpPr>
        <p:spPr>
          <a:xfrm>
            <a:off x="10305380" y="3761258"/>
            <a:ext cx="1188720" cy="1554480"/>
          </a:xfrm>
          <a:prstGeom prst="roundRect">
            <a:avLst>
              <a:gd name="adj" fmla="val 3868"/>
            </a:avLst>
          </a:prstGeom>
          <a:solidFill>
            <a:schemeClr val="bg1"/>
          </a:solidFill>
        </p:spPr>
        <p:txBody>
          <a:bodyPr anchor="ctr"/>
          <a:lstStyle>
            <a:lvl1pPr marL="0" indent="0" algn="ctr">
              <a:lnSpc>
                <a:spcPct val="100000"/>
              </a:lnSpc>
              <a:buFontTx/>
              <a:buNone/>
              <a:defRPr sz="900">
                <a:solidFill>
                  <a:schemeClr val="tx1">
                    <a:lumMod val="75000"/>
                  </a:schemeClr>
                </a:solidFill>
              </a:defRPr>
            </a:lvl1pPr>
          </a:lstStyle>
          <a:p>
            <a:r>
              <a:rPr lang="en-US"/>
              <a:t>Click icon to add picture</a:t>
            </a:r>
            <a:endParaRPr lang="en-GB" dirty="0"/>
          </a:p>
        </p:txBody>
      </p:sp>
    </p:spTree>
    <p:extLst>
      <p:ext uri="{BB962C8B-B14F-4D97-AF65-F5344CB8AC3E}">
        <p14:creationId xmlns:p14="http://schemas.microsoft.com/office/powerpoint/2010/main" val="34987815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4_Title and Content_MockUp">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EBA5A3D-9605-4C8B-B68C-EF374A16F6B5}"/>
              </a:ext>
            </a:extLst>
          </p:cNvPr>
          <p:cNvPicPr>
            <a:picLocks/>
          </p:cNvPicPr>
          <p:nvPr userDrawn="1"/>
        </p:nvPicPr>
        <p:blipFill rotWithShape="1">
          <a:blip r:embed="rId2" cstate="hqprint">
            <a:extLst>
              <a:ext uri="{28A0092B-C50C-407E-A947-70E740481C1C}">
                <a14:useLocalDpi xmlns:a14="http://schemas.microsoft.com/office/drawing/2010/main"/>
              </a:ext>
            </a:extLst>
          </a:blip>
          <a:srcRect/>
          <a:stretch/>
        </p:blipFill>
        <p:spPr>
          <a:xfrm>
            <a:off x="2286" y="0"/>
            <a:ext cx="12188952" cy="5852160"/>
          </a:xfrm>
          <a:prstGeom prst="rect">
            <a:avLst/>
          </a:prstGeom>
        </p:spPr>
      </p:pic>
      <p:sp>
        <p:nvSpPr>
          <p:cNvPr id="11" name="Title Placeholder 1">
            <a:extLst>
              <a:ext uri="{FF2B5EF4-FFF2-40B4-BE49-F238E27FC236}">
                <a16:creationId xmlns:a16="http://schemas.microsoft.com/office/drawing/2014/main" id="{7118FB33-8262-4BDC-9E44-147361AEC125}"/>
              </a:ext>
            </a:extLst>
          </p:cNvPr>
          <p:cNvSpPr>
            <a:spLocks noGrp="1"/>
          </p:cNvSpPr>
          <p:nvPr>
            <p:ph type="title"/>
          </p:nvPr>
        </p:nvSpPr>
        <p:spPr>
          <a:xfrm>
            <a:off x="2023131" y="485440"/>
            <a:ext cx="8152964" cy="798237"/>
          </a:xfrm>
          <a:prstGeom prst="rect">
            <a:avLst/>
          </a:prstGeom>
        </p:spPr>
        <p:txBody>
          <a:bodyPr vert="horz" lIns="0" tIns="45720" rIns="91440" bIns="45720" rtlCol="0" anchor="b">
            <a:noAutofit/>
          </a:bodyPr>
          <a:lstStyle>
            <a:lvl1pPr>
              <a:defRPr sz="2800"/>
            </a:lvl1pPr>
          </a:lstStyle>
          <a:p>
            <a:r>
              <a:rPr lang="en-US"/>
              <a:t>Click to edit Master title style</a:t>
            </a:r>
            <a:endParaRPr lang="en-US" dirty="0"/>
          </a:p>
        </p:txBody>
      </p:sp>
      <p:cxnSp>
        <p:nvCxnSpPr>
          <p:cNvPr id="17" name="Straight Connector 16">
            <a:extLst>
              <a:ext uri="{FF2B5EF4-FFF2-40B4-BE49-F238E27FC236}">
                <a16:creationId xmlns:a16="http://schemas.microsoft.com/office/drawing/2014/main" id="{38819F39-8DD8-4DBF-8317-96196E2AE8E9}"/>
              </a:ext>
            </a:extLst>
          </p:cNvPr>
          <p:cNvCxnSpPr>
            <a:cxnSpLocks/>
          </p:cNvCxnSpPr>
          <p:nvPr userDrawn="1"/>
        </p:nvCxnSpPr>
        <p:spPr>
          <a:xfrm>
            <a:off x="2022475" y="1485900"/>
            <a:ext cx="8153400"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sp>
        <p:nvSpPr>
          <p:cNvPr id="4" name="Text Placeholder 3">
            <a:extLst>
              <a:ext uri="{FF2B5EF4-FFF2-40B4-BE49-F238E27FC236}">
                <a16:creationId xmlns:a16="http://schemas.microsoft.com/office/drawing/2014/main" id="{057529C1-E82E-4965-BD1F-B321451AE8D6}"/>
              </a:ext>
            </a:extLst>
          </p:cNvPr>
          <p:cNvSpPr>
            <a:spLocks noGrp="1"/>
          </p:cNvSpPr>
          <p:nvPr>
            <p:ph type="body" sz="quarter" idx="10"/>
          </p:nvPr>
        </p:nvSpPr>
        <p:spPr>
          <a:xfrm>
            <a:off x="2022475" y="1714501"/>
            <a:ext cx="8153400" cy="2303022"/>
          </a:xfrm>
        </p:spPr>
        <p:txBody>
          <a:bodyPr l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848398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4_Title and Content_MockUp 02">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EBA5A3D-9605-4C8B-B68C-EF374A16F6B5}"/>
              </a:ext>
            </a:extLst>
          </p:cNvPr>
          <p:cNvPicPr>
            <a:picLocks/>
          </p:cNvPicPr>
          <p:nvPr userDrawn="1"/>
        </p:nvPicPr>
        <p:blipFill rotWithShape="1">
          <a:blip r:embed="rId2" cstate="hqprint">
            <a:extLst>
              <a:ext uri="{28A0092B-C50C-407E-A947-70E740481C1C}">
                <a14:useLocalDpi xmlns:a14="http://schemas.microsoft.com/office/drawing/2010/main"/>
              </a:ext>
            </a:extLst>
          </a:blip>
          <a:srcRect/>
          <a:stretch/>
        </p:blipFill>
        <p:spPr>
          <a:xfrm>
            <a:off x="3048" y="0"/>
            <a:ext cx="12188952" cy="5852160"/>
          </a:xfrm>
          <a:prstGeom prst="rect">
            <a:avLst/>
          </a:prstGeom>
        </p:spPr>
      </p:pic>
      <p:sp>
        <p:nvSpPr>
          <p:cNvPr id="15" name="Title Placeholder 1">
            <a:extLst>
              <a:ext uri="{FF2B5EF4-FFF2-40B4-BE49-F238E27FC236}">
                <a16:creationId xmlns:a16="http://schemas.microsoft.com/office/drawing/2014/main" id="{DA42DC13-0C83-4E66-8339-6DE62C52282F}"/>
              </a:ext>
            </a:extLst>
          </p:cNvPr>
          <p:cNvSpPr>
            <a:spLocks noGrp="1"/>
          </p:cNvSpPr>
          <p:nvPr>
            <p:ph type="title"/>
          </p:nvPr>
        </p:nvSpPr>
        <p:spPr>
          <a:xfrm>
            <a:off x="5603626" y="485440"/>
            <a:ext cx="6007181" cy="798237"/>
          </a:xfrm>
          <a:prstGeom prst="rect">
            <a:avLst/>
          </a:prstGeom>
        </p:spPr>
        <p:txBody>
          <a:bodyPr vert="horz" lIns="0" tIns="45720" rIns="91440" bIns="45720" rtlCol="0" anchor="b">
            <a:noAutofit/>
          </a:bodyPr>
          <a:lstStyle>
            <a:lvl1pPr>
              <a:defRPr sz="2800"/>
            </a:lvl1pPr>
          </a:lstStyle>
          <a:p>
            <a:r>
              <a:rPr lang="en-US"/>
              <a:t>Click to edit Master title style</a:t>
            </a:r>
            <a:endParaRPr lang="en-US" dirty="0"/>
          </a:p>
        </p:txBody>
      </p:sp>
      <p:cxnSp>
        <p:nvCxnSpPr>
          <p:cNvPr id="17" name="Straight Connector 16">
            <a:extLst>
              <a:ext uri="{FF2B5EF4-FFF2-40B4-BE49-F238E27FC236}">
                <a16:creationId xmlns:a16="http://schemas.microsoft.com/office/drawing/2014/main" id="{7AA379BD-B515-42F7-8829-C9993902EFFE}"/>
              </a:ext>
            </a:extLst>
          </p:cNvPr>
          <p:cNvCxnSpPr>
            <a:cxnSpLocks/>
          </p:cNvCxnSpPr>
          <p:nvPr userDrawn="1"/>
        </p:nvCxnSpPr>
        <p:spPr>
          <a:xfrm>
            <a:off x="5603630" y="1485900"/>
            <a:ext cx="6007177"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sp>
        <p:nvSpPr>
          <p:cNvPr id="4" name="Text Placeholder 3">
            <a:extLst>
              <a:ext uri="{FF2B5EF4-FFF2-40B4-BE49-F238E27FC236}">
                <a16:creationId xmlns:a16="http://schemas.microsoft.com/office/drawing/2014/main" id="{A5764570-5FD5-45E0-8219-75D631384851}"/>
              </a:ext>
            </a:extLst>
          </p:cNvPr>
          <p:cNvSpPr>
            <a:spLocks noGrp="1"/>
          </p:cNvSpPr>
          <p:nvPr>
            <p:ph type="body" sz="quarter" idx="10"/>
          </p:nvPr>
        </p:nvSpPr>
        <p:spPr>
          <a:xfrm>
            <a:off x="5603630" y="1714501"/>
            <a:ext cx="6007345" cy="3460614"/>
          </a:xfrm>
        </p:spPr>
        <p:txBody>
          <a:bodyPr l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73017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5_Title and Content_MockUp 03">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EBA5A3D-9605-4C8B-B68C-EF374A16F6B5}"/>
              </a:ext>
            </a:extLst>
          </p:cNvPr>
          <p:cNvPicPr>
            <a:picLocks/>
          </p:cNvPicPr>
          <p:nvPr userDrawn="1"/>
        </p:nvPicPr>
        <p:blipFill rotWithShape="1">
          <a:blip r:embed="rId2" cstate="hqprint">
            <a:extLst>
              <a:ext uri="{28A0092B-C50C-407E-A947-70E740481C1C}">
                <a14:useLocalDpi xmlns:a14="http://schemas.microsoft.com/office/drawing/2010/main"/>
              </a:ext>
            </a:extLst>
          </a:blip>
          <a:srcRect/>
          <a:stretch/>
        </p:blipFill>
        <p:spPr>
          <a:xfrm>
            <a:off x="0" y="0"/>
            <a:ext cx="12192000" cy="5852160"/>
          </a:xfrm>
          <a:prstGeom prst="rect">
            <a:avLst/>
          </a:prstGeom>
        </p:spPr>
      </p:pic>
      <p:sp>
        <p:nvSpPr>
          <p:cNvPr id="2" name="Title Placeholder 1">
            <a:extLst>
              <a:ext uri="{FF2B5EF4-FFF2-40B4-BE49-F238E27FC236}">
                <a16:creationId xmlns:a16="http://schemas.microsoft.com/office/drawing/2014/main" id="{DC5BED36-26AB-5A1A-E57B-FB6A99BEA2E6}"/>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p>
            <a:r>
              <a:rPr lang="en-US"/>
              <a:t>Click to edit Master title style</a:t>
            </a:r>
            <a:endParaRPr lang="en-US" dirty="0"/>
          </a:p>
        </p:txBody>
      </p:sp>
      <p:sp>
        <p:nvSpPr>
          <p:cNvPr id="5" name="Text Placeholder 9">
            <a:extLst>
              <a:ext uri="{FF2B5EF4-FFF2-40B4-BE49-F238E27FC236}">
                <a16:creationId xmlns:a16="http://schemas.microsoft.com/office/drawing/2014/main" id="{4284A40E-F732-B2CC-9548-C2FF7D9ED61E}"/>
              </a:ext>
            </a:extLst>
          </p:cNvPr>
          <p:cNvSpPr>
            <a:spLocks noGrp="1"/>
          </p:cNvSpPr>
          <p:nvPr>
            <p:ph type="body" sz="quarter" idx="10"/>
          </p:nvPr>
        </p:nvSpPr>
        <p:spPr>
          <a:xfrm>
            <a:off x="571500" y="1714500"/>
            <a:ext cx="11144250" cy="2857499"/>
          </a:xfrm>
        </p:spPr>
        <p:txBody>
          <a:bodyPr l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6" name="Straight Connector 5">
            <a:extLst>
              <a:ext uri="{FF2B5EF4-FFF2-40B4-BE49-F238E27FC236}">
                <a16:creationId xmlns:a16="http://schemas.microsoft.com/office/drawing/2014/main" id="{17889B4E-C8B9-58A9-33CC-652FDB0C597F}"/>
              </a:ext>
            </a:extLst>
          </p:cNvPr>
          <p:cNvCxnSpPr>
            <a:cxnSpLocks/>
          </p:cNvCxnSpPr>
          <p:nvPr userDrawn="1"/>
        </p:nvCxnSpPr>
        <p:spPr>
          <a:xfrm>
            <a:off x="571500" y="1485900"/>
            <a:ext cx="11143914"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1736802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6_Title and Content_MockUp 03">
    <p:spTree>
      <p:nvGrpSpPr>
        <p:cNvPr id="1" name=""/>
        <p:cNvGrpSpPr/>
        <p:nvPr/>
      </p:nvGrpSpPr>
      <p:grpSpPr>
        <a:xfrm>
          <a:off x="0" y="0"/>
          <a:ext cx="0" cy="0"/>
          <a:chOff x="0" y="0"/>
          <a:chExt cx="0" cy="0"/>
        </a:xfrm>
      </p:grpSpPr>
      <p:pic>
        <p:nvPicPr>
          <p:cNvPr id="4" name="Picture Placeholder 7">
            <a:extLst>
              <a:ext uri="{FF2B5EF4-FFF2-40B4-BE49-F238E27FC236}">
                <a16:creationId xmlns:a16="http://schemas.microsoft.com/office/drawing/2014/main" id="{4D3C34B6-D480-B6B7-CDB2-65288A671615}"/>
              </a:ext>
            </a:extLst>
          </p:cNvPr>
          <p:cNvPicPr>
            <a:picLocks/>
          </p:cNvPicPr>
          <p:nvPr userDrawn="1"/>
        </p:nvPicPr>
        <p:blipFill>
          <a:blip r:embed="rId2" cstate="hqprint">
            <a:extLst>
              <a:ext uri="{28A0092B-C50C-407E-A947-70E740481C1C}">
                <a14:useLocalDpi xmlns:a14="http://schemas.microsoft.com/office/drawing/2010/main"/>
              </a:ext>
            </a:extLst>
          </a:blip>
          <a:srcRect/>
          <a:stretch/>
        </p:blipFill>
        <p:spPr>
          <a:xfrm>
            <a:off x="0" y="0"/>
            <a:ext cx="12192000" cy="5852160"/>
          </a:xfrm>
          <a:prstGeom prst="rect">
            <a:avLst/>
          </a:prstGeom>
        </p:spPr>
      </p:pic>
      <p:sp>
        <p:nvSpPr>
          <p:cNvPr id="2" name="Title Placeholder 1">
            <a:extLst>
              <a:ext uri="{FF2B5EF4-FFF2-40B4-BE49-F238E27FC236}">
                <a16:creationId xmlns:a16="http://schemas.microsoft.com/office/drawing/2014/main" id="{DC5BED36-26AB-5A1A-E57B-FB6A99BEA2E6}"/>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p>
            <a:r>
              <a:rPr lang="en-US"/>
              <a:t>Click to edit Master title style</a:t>
            </a:r>
            <a:endParaRPr lang="en-US" dirty="0"/>
          </a:p>
        </p:txBody>
      </p:sp>
      <p:sp>
        <p:nvSpPr>
          <p:cNvPr id="5" name="Text Placeholder 9">
            <a:extLst>
              <a:ext uri="{FF2B5EF4-FFF2-40B4-BE49-F238E27FC236}">
                <a16:creationId xmlns:a16="http://schemas.microsoft.com/office/drawing/2014/main" id="{4284A40E-F732-B2CC-9548-C2FF7D9ED61E}"/>
              </a:ext>
            </a:extLst>
          </p:cNvPr>
          <p:cNvSpPr>
            <a:spLocks noGrp="1"/>
          </p:cNvSpPr>
          <p:nvPr>
            <p:ph type="body" sz="quarter" idx="10"/>
          </p:nvPr>
        </p:nvSpPr>
        <p:spPr>
          <a:xfrm>
            <a:off x="571500" y="1714500"/>
            <a:ext cx="11144250" cy="2857499"/>
          </a:xfrm>
        </p:spPr>
        <p:txBody>
          <a:bodyPr l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6" name="Straight Connector 5">
            <a:extLst>
              <a:ext uri="{FF2B5EF4-FFF2-40B4-BE49-F238E27FC236}">
                <a16:creationId xmlns:a16="http://schemas.microsoft.com/office/drawing/2014/main" id="{17889B4E-C8B9-58A9-33CC-652FDB0C597F}"/>
              </a:ext>
            </a:extLst>
          </p:cNvPr>
          <p:cNvCxnSpPr>
            <a:cxnSpLocks/>
          </p:cNvCxnSpPr>
          <p:nvPr userDrawn="1"/>
        </p:nvCxnSpPr>
        <p:spPr>
          <a:xfrm>
            <a:off x="571500" y="1485900"/>
            <a:ext cx="8346257"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1583479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0_Title_Agenda">
    <p:spTree>
      <p:nvGrpSpPr>
        <p:cNvPr id="1" name=""/>
        <p:cNvGrpSpPr/>
        <p:nvPr/>
      </p:nvGrpSpPr>
      <p:grpSpPr>
        <a:xfrm>
          <a:off x="0" y="0"/>
          <a:ext cx="0" cy="0"/>
          <a:chOff x="0" y="0"/>
          <a:chExt cx="0" cy="0"/>
        </a:xfrm>
      </p:grpSpPr>
      <p:pic>
        <p:nvPicPr>
          <p:cNvPr id="3" name="Picture Placeholder 7">
            <a:extLst>
              <a:ext uri="{FF2B5EF4-FFF2-40B4-BE49-F238E27FC236}">
                <a16:creationId xmlns:a16="http://schemas.microsoft.com/office/drawing/2014/main" id="{532905E7-9F03-289E-14E0-4210326D46BB}"/>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p:blipFill>
        <p:spPr>
          <a:xfrm>
            <a:off x="0" y="0"/>
            <a:ext cx="12192000" cy="5852160"/>
          </a:xfrm>
          <a:prstGeom prst="rect">
            <a:avLst/>
          </a:prstGeom>
        </p:spPr>
      </p:pic>
      <p:sp>
        <p:nvSpPr>
          <p:cNvPr id="2" name="Title Placeholder 1">
            <a:extLst>
              <a:ext uri="{FF2B5EF4-FFF2-40B4-BE49-F238E27FC236}">
                <a16:creationId xmlns:a16="http://schemas.microsoft.com/office/drawing/2014/main" id="{D77CEF43-0C04-9FE2-5C43-2431DAD9BCE5}"/>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p>
            <a:r>
              <a:rPr lang="en-US"/>
              <a:t>Click to edit Master title style</a:t>
            </a:r>
            <a:endParaRPr lang="en-US" dirty="0"/>
          </a:p>
        </p:txBody>
      </p:sp>
      <p:sp>
        <p:nvSpPr>
          <p:cNvPr id="6" name="Text Placeholder 2">
            <a:extLst>
              <a:ext uri="{FF2B5EF4-FFF2-40B4-BE49-F238E27FC236}">
                <a16:creationId xmlns:a16="http://schemas.microsoft.com/office/drawing/2014/main" id="{DCCAF271-7FFF-C6D4-1EB4-3E5E6F5ED689}"/>
              </a:ext>
            </a:extLst>
          </p:cNvPr>
          <p:cNvSpPr>
            <a:spLocks noGrp="1"/>
          </p:cNvSpPr>
          <p:nvPr>
            <p:ph type="body" sz="quarter" idx="36"/>
          </p:nvPr>
        </p:nvSpPr>
        <p:spPr>
          <a:xfrm>
            <a:off x="571500" y="1714500"/>
            <a:ext cx="11065680" cy="3771900"/>
          </a:xfrm>
        </p:spPr>
        <p:txBody>
          <a:bodyPr l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7" name="Straight Connector 6">
            <a:extLst>
              <a:ext uri="{FF2B5EF4-FFF2-40B4-BE49-F238E27FC236}">
                <a16:creationId xmlns:a16="http://schemas.microsoft.com/office/drawing/2014/main" id="{224433CC-1628-1341-7BBE-3BCAF82BC736}"/>
              </a:ext>
            </a:extLst>
          </p:cNvPr>
          <p:cNvCxnSpPr>
            <a:cxnSpLocks/>
          </p:cNvCxnSpPr>
          <p:nvPr userDrawn="1"/>
        </p:nvCxnSpPr>
        <p:spPr>
          <a:xfrm>
            <a:off x="571500" y="1485900"/>
            <a:ext cx="8675050"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32557847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1_Title_Agenda">
    <p:spTree>
      <p:nvGrpSpPr>
        <p:cNvPr id="1" name=""/>
        <p:cNvGrpSpPr/>
        <p:nvPr/>
      </p:nvGrpSpPr>
      <p:grpSpPr>
        <a:xfrm>
          <a:off x="0" y="0"/>
          <a:ext cx="0" cy="0"/>
          <a:chOff x="0" y="0"/>
          <a:chExt cx="0" cy="0"/>
        </a:xfrm>
      </p:grpSpPr>
      <p:pic>
        <p:nvPicPr>
          <p:cNvPr id="3" name="Picture Placeholder 7">
            <a:extLst>
              <a:ext uri="{FF2B5EF4-FFF2-40B4-BE49-F238E27FC236}">
                <a16:creationId xmlns:a16="http://schemas.microsoft.com/office/drawing/2014/main" id="{532905E7-9F03-289E-14E0-4210326D46BB}"/>
              </a:ext>
            </a:extLst>
          </p:cNvPr>
          <p:cNvPicPr>
            <a:picLocks/>
          </p:cNvPicPr>
          <p:nvPr userDrawn="1"/>
        </p:nvPicPr>
        <p:blipFill rotWithShape="1">
          <a:blip r:embed="rId2" cstate="hqprint">
            <a:extLst>
              <a:ext uri="{28A0092B-C50C-407E-A947-70E740481C1C}">
                <a14:useLocalDpi xmlns:a14="http://schemas.microsoft.com/office/drawing/2010/main"/>
              </a:ext>
            </a:extLst>
          </a:blip>
          <a:srcRect/>
          <a:stretch/>
        </p:blipFill>
        <p:spPr>
          <a:xfrm>
            <a:off x="0" y="0"/>
            <a:ext cx="12192000" cy="5852160"/>
          </a:xfrm>
          <a:prstGeom prst="rect">
            <a:avLst/>
          </a:prstGeom>
        </p:spPr>
      </p:pic>
      <p:sp>
        <p:nvSpPr>
          <p:cNvPr id="2" name="Title Placeholder 1">
            <a:extLst>
              <a:ext uri="{FF2B5EF4-FFF2-40B4-BE49-F238E27FC236}">
                <a16:creationId xmlns:a16="http://schemas.microsoft.com/office/drawing/2014/main" id="{D77CEF43-0C04-9FE2-5C43-2431DAD9BCE5}"/>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p>
            <a:r>
              <a:rPr lang="en-US"/>
              <a:t>Click to edit Master title style</a:t>
            </a:r>
            <a:endParaRPr lang="en-US" dirty="0"/>
          </a:p>
        </p:txBody>
      </p:sp>
      <p:cxnSp>
        <p:nvCxnSpPr>
          <p:cNvPr id="4" name="Straight Connector 3">
            <a:extLst>
              <a:ext uri="{FF2B5EF4-FFF2-40B4-BE49-F238E27FC236}">
                <a16:creationId xmlns:a16="http://schemas.microsoft.com/office/drawing/2014/main" id="{BF98BA78-22A0-A9DA-2DC2-2442FF016AD7}"/>
              </a:ext>
            </a:extLst>
          </p:cNvPr>
          <p:cNvCxnSpPr>
            <a:cxnSpLocks/>
          </p:cNvCxnSpPr>
          <p:nvPr userDrawn="1"/>
        </p:nvCxnSpPr>
        <p:spPr>
          <a:xfrm>
            <a:off x="571500" y="1485900"/>
            <a:ext cx="11143914"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sp>
        <p:nvSpPr>
          <p:cNvPr id="5" name="Text Placeholder 2">
            <a:extLst>
              <a:ext uri="{FF2B5EF4-FFF2-40B4-BE49-F238E27FC236}">
                <a16:creationId xmlns:a16="http://schemas.microsoft.com/office/drawing/2014/main" id="{9214CE2F-D49E-2B53-C5D0-BC3647F4AD2D}"/>
              </a:ext>
            </a:extLst>
          </p:cNvPr>
          <p:cNvSpPr>
            <a:spLocks noGrp="1"/>
          </p:cNvSpPr>
          <p:nvPr>
            <p:ph type="body" sz="quarter" idx="36"/>
          </p:nvPr>
        </p:nvSpPr>
        <p:spPr>
          <a:xfrm>
            <a:off x="571500" y="1714500"/>
            <a:ext cx="11065680" cy="3771900"/>
          </a:xfrm>
        </p:spPr>
        <p:txBody>
          <a:bodyPr l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210121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5_Title_Cybersecurity">
    <p:spTree>
      <p:nvGrpSpPr>
        <p:cNvPr id="1" name=""/>
        <p:cNvGrpSpPr/>
        <p:nvPr/>
      </p:nvGrpSpPr>
      <p:grpSpPr>
        <a:xfrm>
          <a:off x="0" y="0"/>
          <a:ext cx="0" cy="0"/>
          <a:chOff x="0" y="0"/>
          <a:chExt cx="0" cy="0"/>
        </a:xfrm>
      </p:grpSpPr>
      <p:pic>
        <p:nvPicPr>
          <p:cNvPr id="7" name="Picture 6" descr="A person working on a computer&#10;&#10;Description automatically generated with low confidence">
            <a:extLst>
              <a:ext uri="{FF2B5EF4-FFF2-40B4-BE49-F238E27FC236}">
                <a16:creationId xmlns:a16="http://schemas.microsoft.com/office/drawing/2014/main" id="{CDBBF7C3-4471-A885-1FBA-0584F4566E8B}"/>
              </a:ext>
            </a:extLst>
          </p:cNvPr>
          <p:cNvPicPr>
            <a:picLocks/>
          </p:cNvPicPr>
          <p:nvPr userDrawn="1"/>
        </p:nvPicPr>
        <p:blipFill rotWithShape="1">
          <a:blip r:embed="rId2" cstate="hqprint">
            <a:extLst>
              <a:ext uri="{28A0092B-C50C-407E-A947-70E740481C1C}">
                <a14:useLocalDpi xmlns:a14="http://schemas.microsoft.com/office/drawing/2010/main"/>
              </a:ext>
            </a:extLst>
          </a:blip>
          <a:srcRect/>
          <a:stretch/>
        </p:blipFill>
        <p:spPr>
          <a:xfrm>
            <a:off x="0" y="0"/>
            <a:ext cx="12192000" cy="5852160"/>
          </a:xfrm>
          <a:prstGeom prst="rect">
            <a:avLst/>
          </a:prstGeom>
        </p:spPr>
      </p:pic>
      <p:sp>
        <p:nvSpPr>
          <p:cNvPr id="8" name="Title Placeholder 1">
            <a:extLst>
              <a:ext uri="{FF2B5EF4-FFF2-40B4-BE49-F238E27FC236}">
                <a16:creationId xmlns:a16="http://schemas.microsoft.com/office/drawing/2014/main" id="{67409FEE-1758-F03F-CEAC-49E764D7628E}"/>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lvl1pPr>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1388063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6_Title_Finance">
    <p:spTree>
      <p:nvGrpSpPr>
        <p:cNvPr id="1" name=""/>
        <p:cNvGrpSpPr/>
        <p:nvPr/>
      </p:nvGrpSpPr>
      <p:grpSpPr>
        <a:xfrm>
          <a:off x="0" y="0"/>
          <a:ext cx="0" cy="0"/>
          <a:chOff x="0" y="0"/>
          <a:chExt cx="0" cy="0"/>
        </a:xfrm>
      </p:grpSpPr>
      <p:pic>
        <p:nvPicPr>
          <p:cNvPr id="2" name="Picture Placeholder 5">
            <a:extLst>
              <a:ext uri="{FF2B5EF4-FFF2-40B4-BE49-F238E27FC236}">
                <a16:creationId xmlns:a16="http://schemas.microsoft.com/office/drawing/2014/main" id="{AA79249C-126E-6F1A-F997-0F0E40DCB2D6}"/>
              </a:ext>
            </a:extLst>
          </p:cNvPr>
          <p:cNvPicPr>
            <a:picLocks/>
          </p:cNvPicPr>
          <p:nvPr userDrawn="1"/>
        </p:nvPicPr>
        <p:blipFill rotWithShape="1">
          <a:blip r:embed="rId2" cstate="hqprint">
            <a:extLst>
              <a:ext uri="{28A0092B-C50C-407E-A947-70E740481C1C}">
                <a14:useLocalDpi xmlns:a14="http://schemas.microsoft.com/office/drawing/2010/main"/>
              </a:ext>
            </a:extLst>
          </a:blip>
          <a:srcRect/>
          <a:stretch/>
        </p:blipFill>
        <p:spPr>
          <a:xfrm>
            <a:off x="0" y="0"/>
            <a:ext cx="12192000" cy="5852160"/>
          </a:xfrm>
          <a:prstGeom prst="rect">
            <a:avLst/>
          </a:prstGeom>
          <a:solidFill>
            <a:srgbClr val="86ACC6"/>
          </a:solidFill>
        </p:spPr>
      </p:pic>
      <p:sp>
        <p:nvSpPr>
          <p:cNvPr id="4" name="Rectangle 3">
            <a:extLst>
              <a:ext uri="{FF2B5EF4-FFF2-40B4-BE49-F238E27FC236}">
                <a16:creationId xmlns:a16="http://schemas.microsoft.com/office/drawing/2014/main" id="{77D7F852-D6BD-9A75-F5DA-5609A3CB10DD}"/>
              </a:ext>
            </a:extLst>
          </p:cNvPr>
          <p:cNvSpPr/>
          <p:nvPr userDrawn="1"/>
        </p:nvSpPr>
        <p:spPr>
          <a:xfrm>
            <a:off x="0" y="0"/>
            <a:ext cx="12192000" cy="3429000"/>
          </a:xfrm>
          <a:prstGeom prst="rect">
            <a:avLst/>
          </a:prstGeom>
          <a:gradFill>
            <a:gsLst>
              <a:gs pos="0">
                <a:schemeClr val="accent2"/>
              </a:gs>
              <a:gs pos="100000">
                <a:schemeClr val="accent2">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Placeholder 1">
            <a:extLst>
              <a:ext uri="{FF2B5EF4-FFF2-40B4-BE49-F238E27FC236}">
                <a16:creationId xmlns:a16="http://schemas.microsoft.com/office/drawing/2014/main" id="{91D28447-EFF9-F962-F811-58AD979782EC}"/>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lvl1pPr>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4191433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7_Title_Innovation">
    <p:spTree>
      <p:nvGrpSpPr>
        <p:cNvPr id="1" name=""/>
        <p:cNvGrpSpPr/>
        <p:nvPr/>
      </p:nvGrpSpPr>
      <p:grpSpPr>
        <a:xfrm>
          <a:off x="0" y="0"/>
          <a:ext cx="0" cy="0"/>
          <a:chOff x="0" y="0"/>
          <a:chExt cx="0" cy="0"/>
        </a:xfrm>
      </p:grpSpPr>
      <p:pic>
        <p:nvPicPr>
          <p:cNvPr id="3" name="Picture Placeholder 7" descr="A picture containing indoor, person&#10;&#10;Description automatically generated">
            <a:extLst>
              <a:ext uri="{FF2B5EF4-FFF2-40B4-BE49-F238E27FC236}">
                <a16:creationId xmlns:a16="http://schemas.microsoft.com/office/drawing/2014/main" id="{45098555-66E8-EC34-AAB2-FB1713C3C2C0}"/>
              </a:ext>
            </a:extLst>
          </p:cNvPr>
          <p:cNvPicPr>
            <a:picLocks/>
          </p:cNvPicPr>
          <p:nvPr userDrawn="1"/>
        </p:nvPicPr>
        <p:blipFill rotWithShape="1">
          <a:blip r:embed="rId2" cstate="print">
            <a:extLst>
              <a:ext uri="{28A0092B-C50C-407E-A947-70E740481C1C}">
                <a14:useLocalDpi xmlns:a14="http://schemas.microsoft.com/office/drawing/2010/main"/>
              </a:ext>
            </a:extLst>
          </a:blip>
          <a:srcRect l="-25"/>
          <a:stretch/>
        </p:blipFill>
        <p:spPr>
          <a:xfrm>
            <a:off x="0" y="-1"/>
            <a:ext cx="12192000" cy="5852160"/>
          </a:xfrm>
          <a:prstGeom prst="rect">
            <a:avLst/>
          </a:prstGeom>
        </p:spPr>
      </p:pic>
      <p:sp>
        <p:nvSpPr>
          <p:cNvPr id="2" name="Rectangle 1">
            <a:extLst>
              <a:ext uri="{FF2B5EF4-FFF2-40B4-BE49-F238E27FC236}">
                <a16:creationId xmlns:a16="http://schemas.microsoft.com/office/drawing/2014/main" id="{E1A65F47-99FF-A06D-70D2-A5EF009FF965}"/>
              </a:ext>
            </a:extLst>
          </p:cNvPr>
          <p:cNvSpPr/>
          <p:nvPr userDrawn="1"/>
        </p:nvSpPr>
        <p:spPr>
          <a:xfrm>
            <a:off x="0" y="0"/>
            <a:ext cx="12192000" cy="2290273"/>
          </a:xfrm>
          <a:prstGeom prst="rect">
            <a:avLst/>
          </a:prstGeom>
          <a:gradFill>
            <a:gsLst>
              <a:gs pos="0">
                <a:schemeClr val="accent2">
                  <a:lumMod val="75000"/>
                </a:schemeClr>
              </a:gs>
              <a:gs pos="100000">
                <a:schemeClr val="accent2">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Placeholder 1">
            <a:extLst>
              <a:ext uri="{FF2B5EF4-FFF2-40B4-BE49-F238E27FC236}">
                <a16:creationId xmlns:a16="http://schemas.microsoft.com/office/drawing/2014/main" id="{91D28447-EFF9-F962-F811-58AD979782EC}"/>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lvl1pPr>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2009160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8_Title_Strategic">
    <p:spTree>
      <p:nvGrpSpPr>
        <p:cNvPr id="1" name=""/>
        <p:cNvGrpSpPr/>
        <p:nvPr/>
      </p:nvGrpSpPr>
      <p:grpSpPr>
        <a:xfrm>
          <a:off x="0" y="0"/>
          <a:ext cx="0" cy="0"/>
          <a:chOff x="0" y="0"/>
          <a:chExt cx="0" cy="0"/>
        </a:xfrm>
      </p:grpSpPr>
      <p:pic>
        <p:nvPicPr>
          <p:cNvPr id="3" name="Picture Placeholder 7">
            <a:extLst>
              <a:ext uri="{FF2B5EF4-FFF2-40B4-BE49-F238E27FC236}">
                <a16:creationId xmlns:a16="http://schemas.microsoft.com/office/drawing/2014/main" id="{532905E7-9F03-289E-14E0-4210326D46BB}"/>
              </a:ext>
            </a:extLst>
          </p:cNvPr>
          <p:cNvPicPr>
            <a:picLocks/>
          </p:cNvPicPr>
          <p:nvPr userDrawn="1"/>
        </p:nvPicPr>
        <p:blipFill>
          <a:blip r:embed="rId2" cstate="hqprint">
            <a:extLst>
              <a:ext uri="{28A0092B-C50C-407E-A947-70E740481C1C}">
                <a14:useLocalDpi xmlns:a14="http://schemas.microsoft.com/office/drawing/2010/main"/>
              </a:ext>
            </a:extLst>
          </a:blip>
          <a:srcRect/>
          <a:stretch/>
        </p:blipFill>
        <p:spPr>
          <a:xfrm>
            <a:off x="1" y="0"/>
            <a:ext cx="12192000" cy="5852160"/>
          </a:xfrm>
          <a:prstGeom prst="rect">
            <a:avLst/>
          </a:prstGeom>
        </p:spPr>
      </p:pic>
      <p:sp>
        <p:nvSpPr>
          <p:cNvPr id="4" name="Rectangle 3">
            <a:extLst>
              <a:ext uri="{FF2B5EF4-FFF2-40B4-BE49-F238E27FC236}">
                <a16:creationId xmlns:a16="http://schemas.microsoft.com/office/drawing/2014/main" id="{2F69EDED-BDDD-0786-CAA0-7211C3EADFE1}"/>
              </a:ext>
            </a:extLst>
          </p:cNvPr>
          <p:cNvSpPr/>
          <p:nvPr userDrawn="1"/>
        </p:nvSpPr>
        <p:spPr>
          <a:xfrm>
            <a:off x="0" y="0"/>
            <a:ext cx="12192000" cy="2290273"/>
          </a:xfrm>
          <a:prstGeom prst="rect">
            <a:avLst/>
          </a:prstGeom>
          <a:gradFill>
            <a:gsLst>
              <a:gs pos="0">
                <a:schemeClr val="accent2">
                  <a:lumMod val="75000"/>
                </a:schemeClr>
              </a:gs>
              <a:gs pos="100000">
                <a:schemeClr val="accent2">
                  <a:lumMod val="75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Placeholder 1">
            <a:extLst>
              <a:ext uri="{FF2B5EF4-FFF2-40B4-BE49-F238E27FC236}">
                <a16:creationId xmlns:a16="http://schemas.microsoft.com/office/drawing/2014/main" id="{91D28447-EFF9-F962-F811-58AD979782EC}"/>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lvl1pPr>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4105607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20_Title_Leadership">
    <p:spTree>
      <p:nvGrpSpPr>
        <p:cNvPr id="1" name=""/>
        <p:cNvGrpSpPr/>
        <p:nvPr/>
      </p:nvGrpSpPr>
      <p:grpSpPr>
        <a:xfrm>
          <a:off x="0" y="0"/>
          <a:ext cx="0" cy="0"/>
          <a:chOff x="0" y="0"/>
          <a:chExt cx="0" cy="0"/>
        </a:xfrm>
      </p:grpSpPr>
      <p:pic>
        <p:nvPicPr>
          <p:cNvPr id="3" name="Picture Placeholder 7">
            <a:extLst>
              <a:ext uri="{FF2B5EF4-FFF2-40B4-BE49-F238E27FC236}">
                <a16:creationId xmlns:a16="http://schemas.microsoft.com/office/drawing/2014/main" id="{532905E7-9F03-289E-14E0-4210326D46BB}"/>
              </a:ext>
            </a:extLst>
          </p:cNvPr>
          <p:cNvPicPr>
            <a:picLocks/>
          </p:cNvPicPr>
          <p:nvPr userDrawn="1"/>
        </p:nvPicPr>
        <p:blipFill>
          <a:blip r:embed="rId2" cstate="hqprint">
            <a:extLst>
              <a:ext uri="{28A0092B-C50C-407E-A947-70E740481C1C}">
                <a14:useLocalDpi xmlns:a14="http://schemas.microsoft.com/office/drawing/2010/main"/>
              </a:ext>
            </a:extLst>
          </a:blip>
          <a:srcRect/>
          <a:stretch/>
        </p:blipFill>
        <p:spPr>
          <a:xfrm>
            <a:off x="1" y="0"/>
            <a:ext cx="12192000" cy="5852160"/>
          </a:xfrm>
          <a:prstGeom prst="rect">
            <a:avLst/>
          </a:prstGeom>
        </p:spPr>
      </p:pic>
      <p:sp>
        <p:nvSpPr>
          <p:cNvPr id="5" name="Title Placeholder 1">
            <a:extLst>
              <a:ext uri="{FF2B5EF4-FFF2-40B4-BE49-F238E27FC236}">
                <a16:creationId xmlns:a16="http://schemas.microsoft.com/office/drawing/2014/main" id="{91D28447-EFF9-F962-F811-58AD979782EC}"/>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lvl1pPr>
              <a:defRPr>
                <a:solidFill>
                  <a:schemeClr val="accent6"/>
                </a:solidFill>
              </a:defRPr>
            </a:lvl1pPr>
          </a:lstStyle>
          <a:p>
            <a:r>
              <a:rPr lang="en-US"/>
              <a:t>Click to edit Master title style</a:t>
            </a:r>
            <a:endParaRPr lang="en-US" dirty="0"/>
          </a:p>
        </p:txBody>
      </p:sp>
    </p:spTree>
    <p:extLst>
      <p:ext uri="{BB962C8B-B14F-4D97-AF65-F5344CB8AC3E}">
        <p14:creationId xmlns:p14="http://schemas.microsoft.com/office/powerpoint/2010/main" val="15903946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9_Title_Construction">
    <p:spTree>
      <p:nvGrpSpPr>
        <p:cNvPr id="1" name=""/>
        <p:cNvGrpSpPr/>
        <p:nvPr/>
      </p:nvGrpSpPr>
      <p:grpSpPr>
        <a:xfrm>
          <a:off x="0" y="0"/>
          <a:ext cx="0" cy="0"/>
          <a:chOff x="0" y="0"/>
          <a:chExt cx="0" cy="0"/>
        </a:xfrm>
      </p:grpSpPr>
      <p:pic>
        <p:nvPicPr>
          <p:cNvPr id="3" name="Picture Placeholder 7">
            <a:extLst>
              <a:ext uri="{FF2B5EF4-FFF2-40B4-BE49-F238E27FC236}">
                <a16:creationId xmlns:a16="http://schemas.microsoft.com/office/drawing/2014/main" id="{532905E7-9F03-289E-14E0-4210326D46BB}"/>
              </a:ext>
            </a:extLst>
          </p:cNvPr>
          <p:cNvPicPr>
            <a:picLocks/>
          </p:cNvPicPr>
          <p:nvPr userDrawn="1"/>
        </p:nvPicPr>
        <p:blipFill rotWithShape="1">
          <a:blip r:embed="rId2" cstate="hqprint">
            <a:extLst>
              <a:ext uri="{28A0092B-C50C-407E-A947-70E740481C1C}">
                <a14:useLocalDpi xmlns:a14="http://schemas.microsoft.com/office/drawing/2010/main"/>
              </a:ext>
            </a:extLst>
          </a:blip>
          <a:srcRect/>
          <a:stretch/>
        </p:blipFill>
        <p:spPr>
          <a:xfrm>
            <a:off x="0" y="0"/>
            <a:ext cx="12192000" cy="5852160"/>
          </a:xfrm>
          <a:prstGeom prst="rect">
            <a:avLst/>
          </a:prstGeom>
        </p:spPr>
      </p:pic>
      <p:sp>
        <p:nvSpPr>
          <p:cNvPr id="2" name="Rectangle 1">
            <a:extLst>
              <a:ext uri="{FF2B5EF4-FFF2-40B4-BE49-F238E27FC236}">
                <a16:creationId xmlns:a16="http://schemas.microsoft.com/office/drawing/2014/main" id="{9D53A95C-3AB3-6F3F-D33D-CBAD492ACD1F}"/>
              </a:ext>
            </a:extLst>
          </p:cNvPr>
          <p:cNvSpPr/>
          <p:nvPr userDrawn="1"/>
        </p:nvSpPr>
        <p:spPr>
          <a:xfrm>
            <a:off x="0" y="-38890"/>
            <a:ext cx="12192000" cy="2395592"/>
          </a:xfrm>
          <a:prstGeom prst="rect">
            <a:avLst/>
          </a:prstGeom>
          <a:gradFill>
            <a:gsLst>
              <a:gs pos="0">
                <a:schemeClr val="accent2"/>
              </a:gs>
              <a:gs pos="100000">
                <a:schemeClr val="accent2">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Placeholder 1">
            <a:extLst>
              <a:ext uri="{FF2B5EF4-FFF2-40B4-BE49-F238E27FC236}">
                <a16:creationId xmlns:a16="http://schemas.microsoft.com/office/drawing/2014/main" id="{91D28447-EFF9-F962-F811-58AD979782EC}"/>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lvl1pPr>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2142796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20_Title_Q&amp;A">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0F11B5B-36FD-C7AE-6EF1-C0CAE5393B28}"/>
              </a:ext>
            </a:extLst>
          </p:cNvPr>
          <p:cNvPicPr>
            <a:picLocks/>
          </p:cNvPicPr>
          <p:nvPr userDrawn="1"/>
        </p:nvPicPr>
        <p:blipFill rotWithShape="1">
          <a:blip r:embed="rId2" cstate="hqprint">
            <a:extLst>
              <a:ext uri="{28A0092B-C50C-407E-A947-70E740481C1C}">
                <a14:useLocalDpi xmlns:a14="http://schemas.microsoft.com/office/drawing/2010/main"/>
              </a:ext>
            </a:extLst>
          </a:blip>
          <a:srcRect/>
          <a:stretch/>
        </p:blipFill>
        <p:spPr>
          <a:xfrm>
            <a:off x="0" y="0"/>
            <a:ext cx="12192000" cy="5852160"/>
          </a:xfrm>
          <a:prstGeom prst="rect">
            <a:avLst/>
          </a:prstGeom>
        </p:spPr>
      </p:pic>
    </p:spTree>
    <p:extLst>
      <p:ext uri="{BB962C8B-B14F-4D97-AF65-F5344CB8AC3E}">
        <p14:creationId xmlns:p14="http://schemas.microsoft.com/office/powerpoint/2010/main" val="2634438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01_Gray_Section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FD6D09A-2EF4-E30D-21C5-772740428A2B}"/>
              </a:ext>
            </a:extLst>
          </p:cNvPr>
          <p:cNvSpPr/>
          <p:nvPr userDrawn="1"/>
        </p:nvSpPr>
        <p:spPr>
          <a:xfrm>
            <a:off x="0" y="0"/>
            <a:ext cx="12192000" cy="585216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een arrow in a black background&#10;&#10;AI-generated content may be incorrect.">
            <a:extLst>
              <a:ext uri="{FF2B5EF4-FFF2-40B4-BE49-F238E27FC236}">
                <a16:creationId xmlns:a16="http://schemas.microsoft.com/office/drawing/2014/main" id="{97D13CDE-8C86-1331-5DDA-C57F7858600F}"/>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p:blipFill>
        <p:spPr>
          <a:xfrm>
            <a:off x="3098647" y="0"/>
            <a:ext cx="4165516" cy="3667708"/>
          </a:xfrm>
          <a:prstGeom prst="rect">
            <a:avLst/>
          </a:prstGeom>
        </p:spPr>
      </p:pic>
      <p:pic>
        <p:nvPicPr>
          <p:cNvPr id="5" name="Picture 4" descr="A green arrow in a black background&#10;&#10;AI-generated content may be incorrect.">
            <a:extLst>
              <a:ext uri="{FF2B5EF4-FFF2-40B4-BE49-F238E27FC236}">
                <a16:creationId xmlns:a16="http://schemas.microsoft.com/office/drawing/2014/main" id="{D5A33384-1C6B-63BF-CA00-E5969F8294AE}"/>
              </a:ext>
            </a:extLst>
          </p:cNvPr>
          <p:cNvPicPr>
            <a:picLocks noChangeAspect="1"/>
          </p:cNvPicPr>
          <p:nvPr userDrawn="1"/>
        </p:nvPicPr>
        <p:blipFill>
          <a:blip r:embed="rId3" cstate="hqprint">
            <a:extLst>
              <a:ext uri="{28A0092B-C50C-407E-A947-70E740481C1C}">
                <a14:useLocalDpi xmlns:a14="http://schemas.microsoft.com/office/drawing/2010/main"/>
              </a:ext>
            </a:extLst>
          </a:blip>
          <a:srcRect/>
          <a:stretch/>
        </p:blipFill>
        <p:spPr>
          <a:xfrm>
            <a:off x="6115808" y="1246301"/>
            <a:ext cx="4165516" cy="4590538"/>
          </a:xfrm>
          <a:prstGeom prst="rect">
            <a:avLst/>
          </a:prstGeom>
        </p:spPr>
      </p:pic>
      <p:sp>
        <p:nvSpPr>
          <p:cNvPr id="9" name="Title 1">
            <a:extLst>
              <a:ext uri="{FF2B5EF4-FFF2-40B4-BE49-F238E27FC236}">
                <a16:creationId xmlns:a16="http://schemas.microsoft.com/office/drawing/2014/main" id="{59C0F10A-3093-4E1D-8DA7-00AAA93CED68}"/>
              </a:ext>
            </a:extLst>
          </p:cNvPr>
          <p:cNvSpPr>
            <a:spLocks noGrp="1"/>
          </p:cNvSpPr>
          <p:nvPr userDrawn="1">
            <p:ph type="ctrTitle"/>
          </p:nvPr>
        </p:nvSpPr>
        <p:spPr>
          <a:xfrm>
            <a:off x="747795" y="1866900"/>
            <a:ext cx="10861699" cy="1475013"/>
          </a:xfrm>
          <a:prstGeom prst="rect">
            <a:avLst/>
          </a:prstGeom>
          <a:effectLst/>
        </p:spPr>
        <p:txBody>
          <a:bodyPr lIns="0" anchor="b">
            <a:noAutofit/>
          </a:bodyPr>
          <a:lstStyle>
            <a:lvl1pPr algn="l">
              <a:lnSpc>
                <a:spcPts val="5000"/>
              </a:lnSpc>
              <a:defRPr sz="4800">
                <a:solidFill>
                  <a:schemeClr val="tx1"/>
                </a:solidFill>
              </a:defRPr>
            </a:lvl1pPr>
          </a:lstStyle>
          <a:p>
            <a:r>
              <a:rPr lang="en-US"/>
              <a:t>Click to edit Master title style</a:t>
            </a:r>
            <a:endParaRPr lang="en-US" dirty="0"/>
          </a:p>
        </p:txBody>
      </p:sp>
      <p:sp>
        <p:nvSpPr>
          <p:cNvPr id="11" name="Subtitle 2">
            <a:extLst>
              <a:ext uri="{FF2B5EF4-FFF2-40B4-BE49-F238E27FC236}">
                <a16:creationId xmlns:a16="http://schemas.microsoft.com/office/drawing/2014/main" id="{CE609C75-264D-4DE7-A420-51E0B663E90B}"/>
              </a:ext>
            </a:extLst>
          </p:cNvPr>
          <p:cNvSpPr>
            <a:spLocks noGrp="1"/>
          </p:cNvSpPr>
          <p:nvPr userDrawn="1">
            <p:ph type="subTitle" idx="1" hasCustomPrompt="1"/>
          </p:nvPr>
        </p:nvSpPr>
        <p:spPr>
          <a:xfrm>
            <a:off x="747797" y="3667709"/>
            <a:ext cx="10861696" cy="590321"/>
          </a:xfrm>
        </p:spPr>
        <p:txBody>
          <a:bodyPr lIns="0" anchor="t">
            <a:noAutofit/>
          </a:bodyPr>
          <a:lstStyle>
            <a:lvl1pPr marL="0" indent="0" algn="l">
              <a:buNone/>
              <a:defRPr sz="1800" cap="none">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cxnSp>
        <p:nvCxnSpPr>
          <p:cNvPr id="12" name="Straight Connector 11">
            <a:extLst>
              <a:ext uri="{FF2B5EF4-FFF2-40B4-BE49-F238E27FC236}">
                <a16:creationId xmlns:a16="http://schemas.microsoft.com/office/drawing/2014/main" id="{22381901-0C3B-4FF7-A416-29D142385FE6}"/>
              </a:ext>
            </a:extLst>
          </p:cNvPr>
          <p:cNvCxnSpPr>
            <a:cxnSpLocks/>
          </p:cNvCxnSpPr>
          <p:nvPr userDrawn="1"/>
        </p:nvCxnSpPr>
        <p:spPr>
          <a:xfrm>
            <a:off x="747795" y="3474496"/>
            <a:ext cx="10861698"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sp>
        <p:nvSpPr>
          <p:cNvPr id="13" name="Rectangle 12">
            <a:extLst>
              <a:ext uri="{FF2B5EF4-FFF2-40B4-BE49-F238E27FC236}">
                <a16:creationId xmlns:a16="http://schemas.microsoft.com/office/drawing/2014/main" id="{B41A85D9-2FF2-7A3D-2D20-7D5BA29D6E88}"/>
              </a:ext>
            </a:extLst>
          </p:cNvPr>
          <p:cNvSpPr/>
          <p:nvPr userDrawn="1"/>
        </p:nvSpPr>
        <p:spPr>
          <a:xfrm>
            <a:off x="836719" y="6060612"/>
            <a:ext cx="2643809" cy="797388"/>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B23561CD-9D98-D0B1-6CC5-A6E72D37CF72}"/>
              </a:ext>
            </a:extLst>
          </p:cNvPr>
          <p:cNvGrpSpPr/>
          <p:nvPr userDrawn="1"/>
        </p:nvGrpSpPr>
        <p:grpSpPr>
          <a:xfrm>
            <a:off x="8528232" y="4994662"/>
            <a:ext cx="3229201" cy="645841"/>
            <a:chOff x="8528232" y="5064998"/>
            <a:chExt cx="3229201" cy="645841"/>
          </a:xfrm>
          <a:solidFill>
            <a:schemeClr val="tx1"/>
          </a:solidFill>
        </p:grpSpPr>
        <p:pic>
          <p:nvPicPr>
            <p:cNvPr id="6" name="Graphic 5">
              <a:extLst>
                <a:ext uri="{FF2B5EF4-FFF2-40B4-BE49-F238E27FC236}">
                  <a16:creationId xmlns:a16="http://schemas.microsoft.com/office/drawing/2014/main" id="{E4112A56-CE63-AEA3-6E94-0D60734493DD}"/>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8528232" y="5064998"/>
              <a:ext cx="3229201" cy="645841"/>
            </a:xfrm>
            <a:prstGeom prst="rect">
              <a:avLst/>
            </a:prstGeom>
          </p:spPr>
        </p:pic>
        <p:pic>
          <p:nvPicPr>
            <p:cNvPr id="7" name="Graphic 6">
              <a:extLst>
                <a:ext uri="{FF2B5EF4-FFF2-40B4-BE49-F238E27FC236}">
                  <a16:creationId xmlns:a16="http://schemas.microsoft.com/office/drawing/2014/main" id="{6D808B1F-6B46-D54D-8AA2-82B4790D586C}"/>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8546340" y="5299594"/>
              <a:ext cx="138571" cy="159277"/>
            </a:xfrm>
            <a:prstGeom prst="rect">
              <a:avLst/>
            </a:prstGeom>
          </p:spPr>
        </p:pic>
      </p:grpSp>
    </p:spTree>
    <p:extLst>
      <p:ext uri="{BB962C8B-B14F-4D97-AF65-F5344CB8AC3E}">
        <p14:creationId xmlns:p14="http://schemas.microsoft.com/office/powerpoint/2010/main" val="21030272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2_Gray_Section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FD6D09A-2EF4-E30D-21C5-772740428A2B}"/>
              </a:ext>
            </a:extLst>
          </p:cNvPr>
          <p:cNvSpPr/>
          <p:nvPr userDrawn="1"/>
        </p:nvSpPr>
        <p:spPr>
          <a:xfrm>
            <a:off x="0" y="0"/>
            <a:ext cx="12192000" cy="585216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een arrow in a black background&#10;&#10;AI-generated content may be incorrect.">
            <a:extLst>
              <a:ext uri="{FF2B5EF4-FFF2-40B4-BE49-F238E27FC236}">
                <a16:creationId xmlns:a16="http://schemas.microsoft.com/office/drawing/2014/main" id="{97D13CDE-8C86-1331-5DDA-C57F7858600F}"/>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p:blipFill>
        <p:spPr>
          <a:xfrm>
            <a:off x="3098647" y="0"/>
            <a:ext cx="4165516" cy="3667708"/>
          </a:xfrm>
          <a:prstGeom prst="rect">
            <a:avLst/>
          </a:prstGeom>
        </p:spPr>
      </p:pic>
      <p:pic>
        <p:nvPicPr>
          <p:cNvPr id="5" name="Picture 4" descr="A green arrow in a black background&#10;&#10;AI-generated content may be incorrect.">
            <a:extLst>
              <a:ext uri="{FF2B5EF4-FFF2-40B4-BE49-F238E27FC236}">
                <a16:creationId xmlns:a16="http://schemas.microsoft.com/office/drawing/2014/main" id="{D5A33384-1C6B-63BF-CA00-E5969F8294AE}"/>
              </a:ext>
            </a:extLst>
          </p:cNvPr>
          <p:cNvPicPr>
            <a:picLocks noChangeAspect="1"/>
          </p:cNvPicPr>
          <p:nvPr userDrawn="1"/>
        </p:nvPicPr>
        <p:blipFill>
          <a:blip r:embed="rId3" cstate="hqprint">
            <a:extLst>
              <a:ext uri="{28A0092B-C50C-407E-A947-70E740481C1C}">
                <a14:useLocalDpi xmlns:a14="http://schemas.microsoft.com/office/drawing/2010/main"/>
              </a:ext>
            </a:extLst>
          </a:blip>
          <a:srcRect/>
          <a:stretch/>
        </p:blipFill>
        <p:spPr>
          <a:xfrm>
            <a:off x="6115808" y="1246301"/>
            <a:ext cx="4165516" cy="4590538"/>
          </a:xfrm>
          <a:prstGeom prst="rect">
            <a:avLst/>
          </a:prstGeom>
        </p:spPr>
      </p:pic>
      <p:sp>
        <p:nvSpPr>
          <p:cNvPr id="9" name="Title 1">
            <a:extLst>
              <a:ext uri="{FF2B5EF4-FFF2-40B4-BE49-F238E27FC236}">
                <a16:creationId xmlns:a16="http://schemas.microsoft.com/office/drawing/2014/main" id="{59C0F10A-3093-4E1D-8DA7-00AAA93CED68}"/>
              </a:ext>
            </a:extLst>
          </p:cNvPr>
          <p:cNvSpPr>
            <a:spLocks noGrp="1"/>
          </p:cNvSpPr>
          <p:nvPr userDrawn="1">
            <p:ph type="ctrTitle"/>
          </p:nvPr>
        </p:nvSpPr>
        <p:spPr>
          <a:xfrm>
            <a:off x="747795" y="1866900"/>
            <a:ext cx="10861699" cy="1475013"/>
          </a:xfrm>
          <a:prstGeom prst="rect">
            <a:avLst/>
          </a:prstGeom>
          <a:effectLst/>
        </p:spPr>
        <p:txBody>
          <a:bodyPr lIns="0" anchor="b">
            <a:noAutofit/>
          </a:bodyPr>
          <a:lstStyle>
            <a:lvl1pPr algn="l">
              <a:lnSpc>
                <a:spcPts val="5000"/>
              </a:lnSpc>
              <a:defRPr sz="4800">
                <a:solidFill>
                  <a:schemeClr val="tx1"/>
                </a:solidFill>
              </a:defRPr>
            </a:lvl1pPr>
          </a:lstStyle>
          <a:p>
            <a:r>
              <a:rPr lang="en-US"/>
              <a:t>Click to edit Master title style</a:t>
            </a:r>
            <a:endParaRPr lang="en-US" dirty="0"/>
          </a:p>
        </p:txBody>
      </p:sp>
      <p:sp>
        <p:nvSpPr>
          <p:cNvPr id="11" name="Subtitle 2">
            <a:extLst>
              <a:ext uri="{FF2B5EF4-FFF2-40B4-BE49-F238E27FC236}">
                <a16:creationId xmlns:a16="http://schemas.microsoft.com/office/drawing/2014/main" id="{CE609C75-264D-4DE7-A420-51E0B663E90B}"/>
              </a:ext>
            </a:extLst>
          </p:cNvPr>
          <p:cNvSpPr>
            <a:spLocks noGrp="1"/>
          </p:cNvSpPr>
          <p:nvPr userDrawn="1">
            <p:ph type="subTitle" idx="1" hasCustomPrompt="1"/>
          </p:nvPr>
        </p:nvSpPr>
        <p:spPr>
          <a:xfrm>
            <a:off x="747797" y="3667709"/>
            <a:ext cx="10861696" cy="590321"/>
          </a:xfrm>
        </p:spPr>
        <p:txBody>
          <a:bodyPr lIns="0" anchor="t">
            <a:noAutofit/>
          </a:bodyPr>
          <a:lstStyle>
            <a:lvl1pPr marL="0" indent="0" algn="l">
              <a:buNone/>
              <a:defRPr sz="1800" cap="none">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13" name="Rectangle 12">
            <a:extLst>
              <a:ext uri="{FF2B5EF4-FFF2-40B4-BE49-F238E27FC236}">
                <a16:creationId xmlns:a16="http://schemas.microsoft.com/office/drawing/2014/main" id="{B41A85D9-2FF2-7A3D-2D20-7D5BA29D6E88}"/>
              </a:ext>
            </a:extLst>
          </p:cNvPr>
          <p:cNvSpPr/>
          <p:nvPr userDrawn="1"/>
        </p:nvSpPr>
        <p:spPr>
          <a:xfrm>
            <a:off x="836719" y="6060612"/>
            <a:ext cx="2643809" cy="797388"/>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 Placeholder 6">
            <a:extLst>
              <a:ext uri="{FF2B5EF4-FFF2-40B4-BE49-F238E27FC236}">
                <a16:creationId xmlns:a16="http://schemas.microsoft.com/office/drawing/2014/main" id="{4879017A-763D-CAFD-7054-B02F8DE40D9A}"/>
              </a:ext>
            </a:extLst>
          </p:cNvPr>
          <p:cNvSpPr>
            <a:spLocks noGrp="1"/>
          </p:cNvSpPr>
          <p:nvPr>
            <p:ph type="body" sz="quarter" idx="10" hasCustomPrompt="1"/>
          </p:nvPr>
        </p:nvSpPr>
        <p:spPr>
          <a:xfrm>
            <a:off x="747794" y="625475"/>
            <a:ext cx="3133643" cy="915988"/>
          </a:xfrm>
        </p:spPr>
        <p:txBody>
          <a:bodyPr lIns="0" tIns="0" rIns="0" bIns="0"/>
          <a:lstStyle>
            <a:lvl1pPr marL="0" indent="0">
              <a:lnSpc>
                <a:spcPct val="100000"/>
              </a:lnSpc>
              <a:spcAft>
                <a:spcPts val="0"/>
              </a:spcAft>
              <a:buFontTx/>
              <a:buNone/>
              <a:defRPr sz="6000">
                <a:solidFill>
                  <a:schemeClr val="tx1"/>
                </a:solidFill>
                <a:latin typeface="+mj-lt"/>
              </a:defRPr>
            </a:lvl1pPr>
            <a:lvl2pPr marL="323850" indent="0">
              <a:buFontTx/>
              <a:buNone/>
              <a:defRPr>
                <a:solidFill>
                  <a:schemeClr val="bg2"/>
                </a:solidFill>
                <a:latin typeface="+mj-lt"/>
              </a:defRPr>
            </a:lvl2pPr>
            <a:lvl3pPr marL="571500" indent="0">
              <a:buFontTx/>
              <a:buNone/>
              <a:defRPr>
                <a:solidFill>
                  <a:schemeClr val="bg2"/>
                </a:solidFill>
                <a:latin typeface="+mj-lt"/>
              </a:defRPr>
            </a:lvl3pPr>
            <a:lvl4pPr marL="800100" indent="0">
              <a:buFontTx/>
              <a:buNone/>
              <a:defRPr>
                <a:solidFill>
                  <a:schemeClr val="bg2"/>
                </a:solidFill>
                <a:latin typeface="+mj-lt"/>
              </a:defRPr>
            </a:lvl4pPr>
            <a:lvl5pPr marL="1028700" indent="0">
              <a:buFontTx/>
              <a:buNone/>
              <a:defRPr>
                <a:solidFill>
                  <a:schemeClr val="bg2"/>
                </a:solidFill>
                <a:latin typeface="+mj-lt"/>
              </a:defRPr>
            </a:lvl5pPr>
          </a:lstStyle>
          <a:p>
            <a:pPr lvl="0"/>
            <a:r>
              <a:rPr lang="en-US" dirty="0"/>
              <a:t>00</a:t>
            </a:r>
          </a:p>
        </p:txBody>
      </p:sp>
      <p:cxnSp>
        <p:nvCxnSpPr>
          <p:cNvPr id="2" name="Straight Connector 1">
            <a:extLst>
              <a:ext uri="{FF2B5EF4-FFF2-40B4-BE49-F238E27FC236}">
                <a16:creationId xmlns:a16="http://schemas.microsoft.com/office/drawing/2014/main" id="{0FC14ED9-81DF-94E4-8EB1-783957DAA7CD}"/>
              </a:ext>
            </a:extLst>
          </p:cNvPr>
          <p:cNvCxnSpPr>
            <a:cxnSpLocks/>
          </p:cNvCxnSpPr>
          <p:nvPr userDrawn="1"/>
        </p:nvCxnSpPr>
        <p:spPr>
          <a:xfrm>
            <a:off x="747795" y="3474496"/>
            <a:ext cx="10861698"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grpSp>
        <p:nvGrpSpPr>
          <p:cNvPr id="6" name="Group 5">
            <a:extLst>
              <a:ext uri="{FF2B5EF4-FFF2-40B4-BE49-F238E27FC236}">
                <a16:creationId xmlns:a16="http://schemas.microsoft.com/office/drawing/2014/main" id="{2E10126B-AABB-6B5F-C0F3-C21864BE4811}"/>
              </a:ext>
            </a:extLst>
          </p:cNvPr>
          <p:cNvGrpSpPr/>
          <p:nvPr userDrawn="1"/>
        </p:nvGrpSpPr>
        <p:grpSpPr>
          <a:xfrm>
            <a:off x="8528232" y="4994662"/>
            <a:ext cx="3229201" cy="645841"/>
            <a:chOff x="8528232" y="5064998"/>
            <a:chExt cx="3229201" cy="645841"/>
          </a:xfrm>
          <a:solidFill>
            <a:schemeClr val="tx1"/>
          </a:solidFill>
        </p:grpSpPr>
        <p:pic>
          <p:nvPicPr>
            <p:cNvPr id="8" name="Graphic 7">
              <a:extLst>
                <a:ext uri="{FF2B5EF4-FFF2-40B4-BE49-F238E27FC236}">
                  <a16:creationId xmlns:a16="http://schemas.microsoft.com/office/drawing/2014/main" id="{EE35BC47-E35D-723C-F08E-C29B05531506}"/>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8528232" y="5064998"/>
              <a:ext cx="3229201" cy="645841"/>
            </a:xfrm>
            <a:prstGeom prst="rect">
              <a:avLst/>
            </a:prstGeom>
          </p:spPr>
        </p:pic>
        <p:pic>
          <p:nvPicPr>
            <p:cNvPr id="10" name="Graphic 9">
              <a:extLst>
                <a:ext uri="{FF2B5EF4-FFF2-40B4-BE49-F238E27FC236}">
                  <a16:creationId xmlns:a16="http://schemas.microsoft.com/office/drawing/2014/main" id="{AF47F458-007D-1E12-F0EC-3CA3BADA5596}"/>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8546340" y="5299594"/>
              <a:ext cx="138571" cy="159277"/>
            </a:xfrm>
            <a:prstGeom prst="rect">
              <a:avLst/>
            </a:prstGeom>
          </p:spPr>
        </p:pic>
      </p:grpSp>
    </p:spTree>
    <p:extLst>
      <p:ext uri="{BB962C8B-B14F-4D97-AF65-F5344CB8AC3E}">
        <p14:creationId xmlns:p14="http://schemas.microsoft.com/office/powerpoint/2010/main" val="2647303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6_Gray_Section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FD6D09A-2EF4-E30D-21C5-772740428A2B}"/>
              </a:ext>
            </a:extLst>
          </p:cNvPr>
          <p:cNvSpPr/>
          <p:nvPr userDrawn="1"/>
        </p:nvSpPr>
        <p:spPr>
          <a:xfrm>
            <a:off x="0" y="0"/>
            <a:ext cx="12192000" cy="585216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green and black arrows&#10;&#10;AI-generated content may be incorrect.">
            <a:extLst>
              <a:ext uri="{FF2B5EF4-FFF2-40B4-BE49-F238E27FC236}">
                <a16:creationId xmlns:a16="http://schemas.microsoft.com/office/drawing/2014/main" id="{CCEFBF86-2DB1-7110-29FD-FFB5675D3C07}"/>
              </a:ext>
            </a:extLst>
          </p:cNvPr>
          <p:cNvPicPr>
            <a:picLocks/>
          </p:cNvPicPr>
          <p:nvPr userDrawn="1"/>
        </p:nvPicPr>
        <p:blipFill>
          <a:blip r:embed="rId2" cstate="print">
            <a:extLst>
              <a:ext uri="{28A0092B-C50C-407E-A947-70E740481C1C}">
                <a14:useLocalDpi xmlns:a14="http://schemas.microsoft.com/office/drawing/2010/main"/>
              </a:ext>
            </a:extLst>
          </a:blip>
          <a:srcRect t="7445" b="7445"/>
          <a:stretch/>
        </p:blipFill>
        <p:spPr>
          <a:xfrm>
            <a:off x="2797757" y="0"/>
            <a:ext cx="8557524" cy="5836840"/>
          </a:xfrm>
          <a:prstGeom prst="rect">
            <a:avLst/>
          </a:prstGeom>
        </p:spPr>
      </p:pic>
      <p:sp>
        <p:nvSpPr>
          <p:cNvPr id="9" name="Title 1">
            <a:extLst>
              <a:ext uri="{FF2B5EF4-FFF2-40B4-BE49-F238E27FC236}">
                <a16:creationId xmlns:a16="http://schemas.microsoft.com/office/drawing/2014/main" id="{59C0F10A-3093-4E1D-8DA7-00AAA93CED68}"/>
              </a:ext>
            </a:extLst>
          </p:cNvPr>
          <p:cNvSpPr>
            <a:spLocks noGrp="1"/>
          </p:cNvSpPr>
          <p:nvPr userDrawn="1">
            <p:ph type="ctrTitle"/>
          </p:nvPr>
        </p:nvSpPr>
        <p:spPr>
          <a:xfrm>
            <a:off x="747795" y="1866900"/>
            <a:ext cx="10861699" cy="1475013"/>
          </a:xfrm>
          <a:prstGeom prst="rect">
            <a:avLst/>
          </a:prstGeom>
          <a:effectLst/>
        </p:spPr>
        <p:txBody>
          <a:bodyPr lIns="0" anchor="b">
            <a:noAutofit/>
          </a:bodyPr>
          <a:lstStyle>
            <a:lvl1pPr algn="l">
              <a:lnSpc>
                <a:spcPts val="5000"/>
              </a:lnSpc>
              <a:defRPr sz="4800">
                <a:solidFill>
                  <a:schemeClr val="tx1"/>
                </a:solidFill>
              </a:defRPr>
            </a:lvl1pPr>
          </a:lstStyle>
          <a:p>
            <a:r>
              <a:rPr lang="en-US"/>
              <a:t>Click to edit Master title style</a:t>
            </a:r>
            <a:endParaRPr lang="en-US" dirty="0"/>
          </a:p>
        </p:txBody>
      </p:sp>
      <p:sp>
        <p:nvSpPr>
          <p:cNvPr id="11" name="Subtitle 2">
            <a:extLst>
              <a:ext uri="{FF2B5EF4-FFF2-40B4-BE49-F238E27FC236}">
                <a16:creationId xmlns:a16="http://schemas.microsoft.com/office/drawing/2014/main" id="{CE609C75-264D-4DE7-A420-51E0B663E90B}"/>
              </a:ext>
            </a:extLst>
          </p:cNvPr>
          <p:cNvSpPr>
            <a:spLocks noGrp="1"/>
          </p:cNvSpPr>
          <p:nvPr userDrawn="1">
            <p:ph type="subTitle" idx="1" hasCustomPrompt="1"/>
          </p:nvPr>
        </p:nvSpPr>
        <p:spPr>
          <a:xfrm>
            <a:off x="747797" y="3667709"/>
            <a:ext cx="10861696" cy="590321"/>
          </a:xfrm>
        </p:spPr>
        <p:txBody>
          <a:bodyPr lIns="0" anchor="t">
            <a:noAutofit/>
          </a:bodyPr>
          <a:lstStyle>
            <a:lvl1pPr marL="0" indent="0" algn="l">
              <a:buNone/>
              <a:defRPr sz="1800" cap="none">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13" name="Rectangle 12">
            <a:extLst>
              <a:ext uri="{FF2B5EF4-FFF2-40B4-BE49-F238E27FC236}">
                <a16:creationId xmlns:a16="http://schemas.microsoft.com/office/drawing/2014/main" id="{B41A85D9-2FF2-7A3D-2D20-7D5BA29D6E88}"/>
              </a:ext>
            </a:extLst>
          </p:cNvPr>
          <p:cNvSpPr/>
          <p:nvPr userDrawn="1"/>
        </p:nvSpPr>
        <p:spPr>
          <a:xfrm>
            <a:off x="836719" y="6060612"/>
            <a:ext cx="2643809" cy="797388"/>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 name="Straight Connector 3">
            <a:extLst>
              <a:ext uri="{FF2B5EF4-FFF2-40B4-BE49-F238E27FC236}">
                <a16:creationId xmlns:a16="http://schemas.microsoft.com/office/drawing/2014/main" id="{19255771-AB7D-D1CE-2975-70ACB8A3FDC6}"/>
              </a:ext>
            </a:extLst>
          </p:cNvPr>
          <p:cNvCxnSpPr>
            <a:cxnSpLocks/>
          </p:cNvCxnSpPr>
          <p:nvPr userDrawn="1"/>
        </p:nvCxnSpPr>
        <p:spPr>
          <a:xfrm>
            <a:off x="747795" y="3474496"/>
            <a:ext cx="10861698"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grpSp>
        <p:nvGrpSpPr>
          <p:cNvPr id="8" name="Group 7">
            <a:extLst>
              <a:ext uri="{FF2B5EF4-FFF2-40B4-BE49-F238E27FC236}">
                <a16:creationId xmlns:a16="http://schemas.microsoft.com/office/drawing/2014/main" id="{4600468B-3FB8-6F8C-D90D-79DC54215504}"/>
              </a:ext>
            </a:extLst>
          </p:cNvPr>
          <p:cNvGrpSpPr/>
          <p:nvPr userDrawn="1"/>
        </p:nvGrpSpPr>
        <p:grpSpPr>
          <a:xfrm>
            <a:off x="8528232" y="4994662"/>
            <a:ext cx="3229201" cy="645841"/>
            <a:chOff x="8528232" y="5064998"/>
            <a:chExt cx="3229201" cy="645841"/>
          </a:xfrm>
          <a:solidFill>
            <a:schemeClr val="tx1"/>
          </a:solidFill>
        </p:grpSpPr>
        <p:pic>
          <p:nvPicPr>
            <p:cNvPr id="6" name="Graphic 5">
              <a:extLst>
                <a:ext uri="{FF2B5EF4-FFF2-40B4-BE49-F238E27FC236}">
                  <a16:creationId xmlns:a16="http://schemas.microsoft.com/office/drawing/2014/main" id="{FAC68D9E-D48F-26DB-5890-69E8EC5BD843}"/>
                </a:ext>
              </a:extLst>
            </p:cNvPr>
            <p:cNvPicPr>
              <a:picLocks noChangeAspect="1"/>
            </p:cNvPicPr>
            <p:nvPr userDrawn="1"/>
          </p:nvPicPr>
          <p:blipFill>
            <a:blip r:embed="rId3">
              <a:extLst>
                <a:ext uri="{96DAC541-7B7A-43D3-8B79-37D633B846F1}">
                  <asvg:svgBlip xmlns:asvg="http://schemas.microsoft.com/office/drawing/2016/SVG/main" r:embed="rId4"/>
                </a:ext>
              </a:extLst>
            </a:blip>
            <a:srcRect/>
            <a:stretch/>
          </p:blipFill>
          <p:spPr>
            <a:xfrm>
              <a:off x="8528232" y="5064998"/>
              <a:ext cx="3229201" cy="645841"/>
            </a:xfrm>
            <a:prstGeom prst="rect">
              <a:avLst/>
            </a:prstGeom>
          </p:spPr>
        </p:pic>
        <p:pic>
          <p:nvPicPr>
            <p:cNvPr id="7" name="Graphic 6">
              <a:extLst>
                <a:ext uri="{FF2B5EF4-FFF2-40B4-BE49-F238E27FC236}">
                  <a16:creationId xmlns:a16="http://schemas.microsoft.com/office/drawing/2014/main" id="{FDEE7710-B1C8-CF11-8AAE-98EB6D13E82E}"/>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8546340" y="5299594"/>
              <a:ext cx="138571" cy="159277"/>
            </a:xfrm>
            <a:prstGeom prst="rect">
              <a:avLst/>
            </a:prstGeom>
          </p:spPr>
        </p:pic>
      </p:grpSp>
    </p:spTree>
    <p:extLst>
      <p:ext uri="{BB962C8B-B14F-4D97-AF65-F5344CB8AC3E}">
        <p14:creationId xmlns:p14="http://schemas.microsoft.com/office/powerpoint/2010/main" val="1880853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3_Gray_SectionSlide">
    <p:spTree>
      <p:nvGrpSpPr>
        <p:cNvPr id="1" name=""/>
        <p:cNvGrpSpPr/>
        <p:nvPr/>
      </p:nvGrpSpPr>
      <p:grpSpPr>
        <a:xfrm>
          <a:off x="0" y="0"/>
          <a:ext cx="0" cy="0"/>
          <a:chOff x="0" y="0"/>
          <a:chExt cx="0" cy="0"/>
        </a:xfrm>
      </p:grpSpPr>
      <p:pic>
        <p:nvPicPr>
          <p:cNvPr id="6" name="Picture 5" descr="A green and white triangle&#10;&#10;AI-generated content may be incorrect.">
            <a:extLst>
              <a:ext uri="{FF2B5EF4-FFF2-40B4-BE49-F238E27FC236}">
                <a16:creationId xmlns:a16="http://schemas.microsoft.com/office/drawing/2014/main" id="{3049C0AB-6D71-9766-BFC3-49F98725E105}"/>
              </a:ext>
            </a:extLst>
          </p:cNvPr>
          <p:cNvPicPr>
            <a:picLocks/>
          </p:cNvPicPr>
          <p:nvPr userDrawn="1"/>
        </p:nvPicPr>
        <p:blipFill>
          <a:blip r:embed="rId2"/>
          <a:stretch>
            <a:fillRect/>
          </a:stretch>
        </p:blipFill>
        <p:spPr>
          <a:xfrm>
            <a:off x="1524" y="0"/>
            <a:ext cx="12188952" cy="5852160"/>
          </a:xfrm>
          <a:prstGeom prst="rect">
            <a:avLst/>
          </a:prstGeom>
        </p:spPr>
      </p:pic>
      <p:sp>
        <p:nvSpPr>
          <p:cNvPr id="9" name="Title 1">
            <a:extLst>
              <a:ext uri="{FF2B5EF4-FFF2-40B4-BE49-F238E27FC236}">
                <a16:creationId xmlns:a16="http://schemas.microsoft.com/office/drawing/2014/main" id="{59C0F10A-3093-4E1D-8DA7-00AAA93CED68}"/>
              </a:ext>
            </a:extLst>
          </p:cNvPr>
          <p:cNvSpPr>
            <a:spLocks noGrp="1"/>
          </p:cNvSpPr>
          <p:nvPr userDrawn="1">
            <p:ph type="ctrTitle"/>
          </p:nvPr>
        </p:nvSpPr>
        <p:spPr>
          <a:xfrm>
            <a:off x="747795" y="1866900"/>
            <a:ext cx="10861699" cy="1475013"/>
          </a:xfrm>
          <a:prstGeom prst="rect">
            <a:avLst/>
          </a:prstGeom>
          <a:effectLst/>
        </p:spPr>
        <p:txBody>
          <a:bodyPr lIns="0" anchor="b">
            <a:noAutofit/>
          </a:bodyPr>
          <a:lstStyle>
            <a:lvl1pPr algn="l">
              <a:lnSpc>
                <a:spcPts val="5000"/>
              </a:lnSpc>
              <a:defRPr sz="4800">
                <a:solidFill>
                  <a:schemeClr val="tx2"/>
                </a:solidFill>
              </a:defRPr>
            </a:lvl1pPr>
          </a:lstStyle>
          <a:p>
            <a:r>
              <a:rPr lang="en-US"/>
              <a:t>Click to edit Master title style</a:t>
            </a:r>
            <a:endParaRPr lang="en-US" dirty="0"/>
          </a:p>
        </p:txBody>
      </p:sp>
      <p:sp>
        <p:nvSpPr>
          <p:cNvPr id="11" name="Subtitle 2">
            <a:extLst>
              <a:ext uri="{FF2B5EF4-FFF2-40B4-BE49-F238E27FC236}">
                <a16:creationId xmlns:a16="http://schemas.microsoft.com/office/drawing/2014/main" id="{CE609C75-264D-4DE7-A420-51E0B663E90B}"/>
              </a:ext>
            </a:extLst>
          </p:cNvPr>
          <p:cNvSpPr>
            <a:spLocks noGrp="1"/>
          </p:cNvSpPr>
          <p:nvPr userDrawn="1">
            <p:ph type="subTitle" idx="1" hasCustomPrompt="1"/>
          </p:nvPr>
        </p:nvSpPr>
        <p:spPr>
          <a:xfrm>
            <a:off x="747797" y="3667709"/>
            <a:ext cx="10861696" cy="590321"/>
          </a:xfrm>
        </p:spPr>
        <p:txBody>
          <a:bodyPr lIns="0" anchor="t">
            <a:noAutofit/>
          </a:bodyPr>
          <a:lstStyle>
            <a:lvl1pPr marL="0" indent="0" algn="l">
              <a:buNone/>
              <a:defRPr sz="1800" cap="none">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13" name="Rectangle 12">
            <a:extLst>
              <a:ext uri="{FF2B5EF4-FFF2-40B4-BE49-F238E27FC236}">
                <a16:creationId xmlns:a16="http://schemas.microsoft.com/office/drawing/2014/main" id="{B41A85D9-2FF2-7A3D-2D20-7D5BA29D6E88}"/>
              </a:ext>
            </a:extLst>
          </p:cNvPr>
          <p:cNvSpPr/>
          <p:nvPr userDrawn="1"/>
        </p:nvSpPr>
        <p:spPr>
          <a:xfrm>
            <a:off x="836719" y="6060612"/>
            <a:ext cx="2643809" cy="797388"/>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 name="Straight Connector 1">
            <a:extLst>
              <a:ext uri="{FF2B5EF4-FFF2-40B4-BE49-F238E27FC236}">
                <a16:creationId xmlns:a16="http://schemas.microsoft.com/office/drawing/2014/main" id="{4133F5EB-7EF0-7768-A5C1-B25A53517C92}"/>
              </a:ext>
            </a:extLst>
          </p:cNvPr>
          <p:cNvCxnSpPr>
            <a:cxnSpLocks/>
          </p:cNvCxnSpPr>
          <p:nvPr userDrawn="1"/>
        </p:nvCxnSpPr>
        <p:spPr>
          <a:xfrm>
            <a:off x="747795" y="3474496"/>
            <a:ext cx="10861698"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grpSp>
        <p:nvGrpSpPr>
          <p:cNvPr id="3" name="Group 2">
            <a:extLst>
              <a:ext uri="{FF2B5EF4-FFF2-40B4-BE49-F238E27FC236}">
                <a16:creationId xmlns:a16="http://schemas.microsoft.com/office/drawing/2014/main" id="{AE1D27C6-3C43-917B-CB41-E27DBA8EE268}"/>
              </a:ext>
            </a:extLst>
          </p:cNvPr>
          <p:cNvGrpSpPr/>
          <p:nvPr userDrawn="1"/>
        </p:nvGrpSpPr>
        <p:grpSpPr>
          <a:xfrm>
            <a:off x="8528232" y="4994662"/>
            <a:ext cx="3229201" cy="645841"/>
            <a:chOff x="8528232" y="4934369"/>
            <a:chExt cx="3229201" cy="645841"/>
          </a:xfrm>
          <a:solidFill>
            <a:schemeClr val="tx2"/>
          </a:solidFill>
        </p:grpSpPr>
        <p:pic>
          <p:nvPicPr>
            <p:cNvPr id="4" name="Graphic 3">
              <a:extLst>
                <a:ext uri="{FF2B5EF4-FFF2-40B4-BE49-F238E27FC236}">
                  <a16:creationId xmlns:a16="http://schemas.microsoft.com/office/drawing/2014/main" id="{5639DBBC-444B-7B63-9EDA-27809ED719A9}"/>
                </a:ext>
              </a:extLst>
            </p:cNvPr>
            <p:cNvPicPr>
              <a:picLocks noChangeAspect="1"/>
            </p:cNvPicPr>
            <p:nvPr userDrawn="1"/>
          </p:nvPicPr>
          <p:blipFill>
            <a:blip r:embed="rId3">
              <a:extLst>
                <a:ext uri="{96DAC541-7B7A-43D3-8B79-37D633B846F1}">
                  <asvg:svgBlip xmlns:asvg="http://schemas.microsoft.com/office/drawing/2016/SVG/main" r:embed="rId4"/>
                </a:ext>
              </a:extLst>
            </a:blip>
            <a:srcRect/>
            <a:stretch/>
          </p:blipFill>
          <p:spPr>
            <a:xfrm>
              <a:off x="8528232" y="4934369"/>
              <a:ext cx="3229201" cy="645841"/>
            </a:xfrm>
            <a:prstGeom prst="rect">
              <a:avLst/>
            </a:prstGeom>
          </p:spPr>
        </p:pic>
        <p:pic>
          <p:nvPicPr>
            <p:cNvPr id="5" name="Graphic 4">
              <a:extLst>
                <a:ext uri="{FF2B5EF4-FFF2-40B4-BE49-F238E27FC236}">
                  <a16:creationId xmlns:a16="http://schemas.microsoft.com/office/drawing/2014/main" id="{E4C3A610-3E0D-A813-43AB-3B60CE7083FC}"/>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8546340" y="5168965"/>
              <a:ext cx="138571" cy="159277"/>
            </a:xfrm>
            <a:prstGeom prst="rect">
              <a:avLst/>
            </a:prstGeom>
          </p:spPr>
        </p:pic>
      </p:grpSp>
    </p:spTree>
    <p:extLst>
      <p:ext uri="{BB962C8B-B14F-4D97-AF65-F5344CB8AC3E}">
        <p14:creationId xmlns:p14="http://schemas.microsoft.com/office/powerpoint/2010/main" val="3706840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4_Gray_SectionSlide">
    <p:spTree>
      <p:nvGrpSpPr>
        <p:cNvPr id="1" name=""/>
        <p:cNvGrpSpPr/>
        <p:nvPr/>
      </p:nvGrpSpPr>
      <p:grpSpPr>
        <a:xfrm>
          <a:off x="0" y="0"/>
          <a:ext cx="0" cy="0"/>
          <a:chOff x="0" y="0"/>
          <a:chExt cx="0" cy="0"/>
        </a:xfrm>
      </p:grpSpPr>
      <p:pic>
        <p:nvPicPr>
          <p:cNvPr id="6" name="Picture 5" descr="A green and white triangle&#10;&#10;AI-generated content may be incorrect.">
            <a:extLst>
              <a:ext uri="{FF2B5EF4-FFF2-40B4-BE49-F238E27FC236}">
                <a16:creationId xmlns:a16="http://schemas.microsoft.com/office/drawing/2014/main" id="{3049C0AB-6D71-9766-BFC3-49F98725E105}"/>
              </a:ext>
            </a:extLst>
          </p:cNvPr>
          <p:cNvPicPr>
            <a:picLocks/>
          </p:cNvPicPr>
          <p:nvPr userDrawn="1"/>
        </p:nvPicPr>
        <p:blipFill>
          <a:blip r:embed="rId2"/>
          <a:stretch>
            <a:fillRect/>
          </a:stretch>
        </p:blipFill>
        <p:spPr>
          <a:xfrm>
            <a:off x="1524" y="0"/>
            <a:ext cx="12188952" cy="5852160"/>
          </a:xfrm>
          <a:prstGeom prst="rect">
            <a:avLst/>
          </a:prstGeom>
        </p:spPr>
      </p:pic>
      <p:sp>
        <p:nvSpPr>
          <p:cNvPr id="9" name="Title 1">
            <a:extLst>
              <a:ext uri="{FF2B5EF4-FFF2-40B4-BE49-F238E27FC236}">
                <a16:creationId xmlns:a16="http://schemas.microsoft.com/office/drawing/2014/main" id="{59C0F10A-3093-4E1D-8DA7-00AAA93CED68}"/>
              </a:ext>
            </a:extLst>
          </p:cNvPr>
          <p:cNvSpPr>
            <a:spLocks noGrp="1"/>
          </p:cNvSpPr>
          <p:nvPr userDrawn="1">
            <p:ph type="ctrTitle"/>
          </p:nvPr>
        </p:nvSpPr>
        <p:spPr>
          <a:xfrm>
            <a:off x="747795" y="1866900"/>
            <a:ext cx="10861699" cy="1475013"/>
          </a:xfrm>
          <a:prstGeom prst="rect">
            <a:avLst/>
          </a:prstGeom>
          <a:effectLst/>
        </p:spPr>
        <p:txBody>
          <a:bodyPr lIns="0" anchor="b">
            <a:noAutofit/>
          </a:bodyPr>
          <a:lstStyle>
            <a:lvl1pPr algn="l">
              <a:lnSpc>
                <a:spcPts val="5000"/>
              </a:lnSpc>
              <a:defRPr sz="4800">
                <a:solidFill>
                  <a:schemeClr val="tx2"/>
                </a:solidFill>
              </a:defRPr>
            </a:lvl1pPr>
          </a:lstStyle>
          <a:p>
            <a:r>
              <a:rPr lang="en-US"/>
              <a:t>Click to edit Master title style</a:t>
            </a:r>
            <a:endParaRPr lang="en-US" dirty="0"/>
          </a:p>
        </p:txBody>
      </p:sp>
      <p:sp>
        <p:nvSpPr>
          <p:cNvPr id="11" name="Subtitle 2">
            <a:extLst>
              <a:ext uri="{FF2B5EF4-FFF2-40B4-BE49-F238E27FC236}">
                <a16:creationId xmlns:a16="http://schemas.microsoft.com/office/drawing/2014/main" id="{CE609C75-264D-4DE7-A420-51E0B663E90B}"/>
              </a:ext>
            </a:extLst>
          </p:cNvPr>
          <p:cNvSpPr>
            <a:spLocks noGrp="1"/>
          </p:cNvSpPr>
          <p:nvPr userDrawn="1">
            <p:ph type="subTitle" idx="1" hasCustomPrompt="1"/>
          </p:nvPr>
        </p:nvSpPr>
        <p:spPr>
          <a:xfrm>
            <a:off x="747797" y="3667709"/>
            <a:ext cx="10861696" cy="590321"/>
          </a:xfrm>
        </p:spPr>
        <p:txBody>
          <a:bodyPr lIns="0" anchor="t">
            <a:noAutofit/>
          </a:bodyPr>
          <a:lstStyle>
            <a:lvl1pPr marL="0" indent="0" algn="l">
              <a:buNone/>
              <a:defRPr sz="1800" cap="none">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13" name="Rectangle 12">
            <a:extLst>
              <a:ext uri="{FF2B5EF4-FFF2-40B4-BE49-F238E27FC236}">
                <a16:creationId xmlns:a16="http://schemas.microsoft.com/office/drawing/2014/main" id="{B41A85D9-2FF2-7A3D-2D20-7D5BA29D6E88}"/>
              </a:ext>
            </a:extLst>
          </p:cNvPr>
          <p:cNvSpPr/>
          <p:nvPr userDrawn="1"/>
        </p:nvSpPr>
        <p:spPr>
          <a:xfrm>
            <a:off x="836719" y="6060612"/>
            <a:ext cx="2643809" cy="797388"/>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6">
            <a:extLst>
              <a:ext uri="{FF2B5EF4-FFF2-40B4-BE49-F238E27FC236}">
                <a16:creationId xmlns:a16="http://schemas.microsoft.com/office/drawing/2014/main" id="{E889DAA7-109F-0904-D409-997FB0943DD9}"/>
              </a:ext>
            </a:extLst>
          </p:cNvPr>
          <p:cNvSpPr>
            <a:spLocks noGrp="1"/>
          </p:cNvSpPr>
          <p:nvPr>
            <p:ph type="body" sz="quarter" idx="10" hasCustomPrompt="1"/>
          </p:nvPr>
        </p:nvSpPr>
        <p:spPr>
          <a:xfrm>
            <a:off x="747794" y="625475"/>
            <a:ext cx="3133643" cy="915988"/>
          </a:xfrm>
        </p:spPr>
        <p:txBody>
          <a:bodyPr lIns="0" tIns="0" rIns="0" bIns="0"/>
          <a:lstStyle>
            <a:lvl1pPr marL="0" indent="0">
              <a:lnSpc>
                <a:spcPct val="100000"/>
              </a:lnSpc>
              <a:spcAft>
                <a:spcPts val="0"/>
              </a:spcAft>
              <a:buFontTx/>
              <a:buNone/>
              <a:defRPr sz="6000">
                <a:solidFill>
                  <a:schemeClr val="tx2"/>
                </a:solidFill>
                <a:latin typeface="+mj-lt"/>
              </a:defRPr>
            </a:lvl1pPr>
            <a:lvl2pPr marL="323850" indent="0">
              <a:buFontTx/>
              <a:buNone/>
              <a:defRPr>
                <a:solidFill>
                  <a:schemeClr val="bg2"/>
                </a:solidFill>
                <a:latin typeface="+mj-lt"/>
              </a:defRPr>
            </a:lvl2pPr>
            <a:lvl3pPr marL="571500" indent="0">
              <a:buFontTx/>
              <a:buNone/>
              <a:defRPr>
                <a:solidFill>
                  <a:schemeClr val="bg2"/>
                </a:solidFill>
                <a:latin typeface="+mj-lt"/>
              </a:defRPr>
            </a:lvl3pPr>
            <a:lvl4pPr marL="800100" indent="0">
              <a:buFontTx/>
              <a:buNone/>
              <a:defRPr>
                <a:solidFill>
                  <a:schemeClr val="bg2"/>
                </a:solidFill>
                <a:latin typeface="+mj-lt"/>
              </a:defRPr>
            </a:lvl4pPr>
            <a:lvl5pPr marL="1028700" indent="0">
              <a:buFontTx/>
              <a:buNone/>
              <a:defRPr>
                <a:solidFill>
                  <a:schemeClr val="bg2"/>
                </a:solidFill>
                <a:latin typeface="+mj-lt"/>
              </a:defRPr>
            </a:lvl5pPr>
          </a:lstStyle>
          <a:p>
            <a:pPr lvl="0"/>
            <a:r>
              <a:rPr lang="en-US" dirty="0"/>
              <a:t>00</a:t>
            </a:r>
          </a:p>
        </p:txBody>
      </p:sp>
      <p:cxnSp>
        <p:nvCxnSpPr>
          <p:cNvPr id="2" name="Straight Connector 1">
            <a:extLst>
              <a:ext uri="{FF2B5EF4-FFF2-40B4-BE49-F238E27FC236}">
                <a16:creationId xmlns:a16="http://schemas.microsoft.com/office/drawing/2014/main" id="{9FE122A2-1DCF-EB7C-0BA3-CE19641BA503}"/>
              </a:ext>
            </a:extLst>
          </p:cNvPr>
          <p:cNvCxnSpPr>
            <a:cxnSpLocks/>
          </p:cNvCxnSpPr>
          <p:nvPr userDrawn="1"/>
        </p:nvCxnSpPr>
        <p:spPr>
          <a:xfrm>
            <a:off x="747795" y="3474496"/>
            <a:ext cx="10861698"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grpSp>
        <p:nvGrpSpPr>
          <p:cNvPr id="8" name="Group 7">
            <a:extLst>
              <a:ext uri="{FF2B5EF4-FFF2-40B4-BE49-F238E27FC236}">
                <a16:creationId xmlns:a16="http://schemas.microsoft.com/office/drawing/2014/main" id="{9D14AD0F-0D39-510F-0A24-54A6C0A5752E}"/>
              </a:ext>
            </a:extLst>
          </p:cNvPr>
          <p:cNvGrpSpPr/>
          <p:nvPr userDrawn="1"/>
        </p:nvGrpSpPr>
        <p:grpSpPr>
          <a:xfrm>
            <a:off x="8528232" y="4994662"/>
            <a:ext cx="3229201" cy="645841"/>
            <a:chOff x="8528232" y="4934369"/>
            <a:chExt cx="3229201" cy="645841"/>
          </a:xfrm>
          <a:solidFill>
            <a:schemeClr val="tx2"/>
          </a:solidFill>
        </p:grpSpPr>
        <p:pic>
          <p:nvPicPr>
            <p:cNvPr id="10" name="Graphic 9">
              <a:extLst>
                <a:ext uri="{FF2B5EF4-FFF2-40B4-BE49-F238E27FC236}">
                  <a16:creationId xmlns:a16="http://schemas.microsoft.com/office/drawing/2014/main" id="{B458BEB7-7F48-B4BC-6B08-74C7E7525A05}"/>
                </a:ext>
              </a:extLst>
            </p:cNvPr>
            <p:cNvPicPr>
              <a:picLocks noChangeAspect="1"/>
            </p:cNvPicPr>
            <p:nvPr userDrawn="1"/>
          </p:nvPicPr>
          <p:blipFill>
            <a:blip r:embed="rId3">
              <a:extLst>
                <a:ext uri="{96DAC541-7B7A-43D3-8B79-37D633B846F1}">
                  <asvg:svgBlip xmlns:asvg="http://schemas.microsoft.com/office/drawing/2016/SVG/main" r:embed="rId4"/>
                </a:ext>
              </a:extLst>
            </a:blip>
            <a:srcRect/>
            <a:stretch/>
          </p:blipFill>
          <p:spPr>
            <a:xfrm>
              <a:off x="8528232" y="4934369"/>
              <a:ext cx="3229201" cy="645841"/>
            </a:xfrm>
            <a:prstGeom prst="rect">
              <a:avLst/>
            </a:prstGeom>
          </p:spPr>
        </p:pic>
        <p:pic>
          <p:nvPicPr>
            <p:cNvPr id="12" name="Graphic 11">
              <a:extLst>
                <a:ext uri="{FF2B5EF4-FFF2-40B4-BE49-F238E27FC236}">
                  <a16:creationId xmlns:a16="http://schemas.microsoft.com/office/drawing/2014/main" id="{C92B9EBA-9730-608F-6285-796394B5FBBB}"/>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8546340" y="5168965"/>
              <a:ext cx="138571" cy="159277"/>
            </a:xfrm>
            <a:prstGeom prst="rect">
              <a:avLst/>
            </a:prstGeom>
          </p:spPr>
        </p:pic>
      </p:grpSp>
    </p:spTree>
    <p:extLst>
      <p:ext uri="{BB962C8B-B14F-4D97-AF65-F5344CB8AC3E}">
        <p14:creationId xmlns:p14="http://schemas.microsoft.com/office/powerpoint/2010/main" val="3440366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5_Gray_Section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BB63E20-DA10-5F2C-F104-8F1F5EF07929}"/>
              </a:ext>
            </a:extLst>
          </p:cNvPr>
          <p:cNvPicPr>
            <a:picLocks/>
          </p:cNvPicPr>
          <p:nvPr userDrawn="1"/>
        </p:nvPicPr>
        <p:blipFill>
          <a:blip r:embed="rId2"/>
          <a:srcRect/>
          <a:stretch/>
        </p:blipFill>
        <p:spPr>
          <a:xfrm>
            <a:off x="1524" y="0"/>
            <a:ext cx="12188952" cy="5852160"/>
          </a:xfrm>
          <a:prstGeom prst="rect">
            <a:avLst/>
          </a:prstGeom>
        </p:spPr>
      </p:pic>
      <p:sp>
        <p:nvSpPr>
          <p:cNvPr id="9" name="Title 1">
            <a:extLst>
              <a:ext uri="{FF2B5EF4-FFF2-40B4-BE49-F238E27FC236}">
                <a16:creationId xmlns:a16="http://schemas.microsoft.com/office/drawing/2014/main" id="{59C0F10A-3093-4E1D-8DA7-00AAA93CED68}"/>
              </a:ext>
            </a:extLst>
          </p:cNvPr>
          <p:cNvSpPr>
            <a:spLocks noGrp="1"/>
          </p:cNvSpPr>
          <p:nvPr userDrawn="1">
            <p:ph type="ctrTitle"/>
          </p:nvPr>
        </p:nvSpPr>
        <p:spPr>
          <a:xfrm>
            <a:off x="747795" y="1866900"/>
            <a:ext cx="10861699" cy="1475013"/>
          </a:xfrm>
          <a:prstGeom prst="rect">
            <a:avLst/>
          </a:prstGeom>
          <a:effectLst/>
        </p:spPr>
        <p:txBody>
          <a:bodyPr lIns="0" anchor="b">
            <a:noAutofit/>
          </a:bodyPr>
          <a:lstStyle>
            <a:lvl1pPr algn="l">
              <a:lnSpc>
                <a:spcPts val="5000"/>
              </a:lnSpc>
              <a:defRPr sz="4800">
                <a:solidFill>
                  <a:schemeClr val="tx2"/>
                </a:solidFill>
              </a:defRPr>
            </a:lvl1pPr>
          </a:lstStyle>
          <a:p>
            <a:r>
              <a:rPr lang="en-US"/>
              <a:t>Click to edit Master title style</a:t>
            </a:r>
            <a:endParaRPr lang="en-US" dirty="0"/>
          </a:p>
        </p:txBody>
      </p:sp>
      <p:sp>
        <p:nvSpPr>
          <p:cNvPr id="11" name="Subtitle 2">
            <a:extLst>
              <a:ext uri="{FF2B5EF4-FFF2-40B4-BE49-F238E27FC236}">
                <a16:creationId xmlns:a16="http://schemas.microsoft.com/office/drawing/2014/main" id="{CE609C75-264D-4DE7-A420-51E0B663E90B}"/>
              </a:ext>
            </a:extLst>
          </p:cNvPr>
          <p:cNvSpPr>
            <a:spLocks noGrp="1"/>
          </p:cNvSpPr>
          <p:nvPr userDrawn="1">
            <p:ph type="subTitle" idx="1" hasCustomPrompt="1"/>
          </p:nvPr>
        </p:nvSpPr>
        <p:spPr>
          <a:xfrm>
            <a:off x="747797" y="3667709"/>
            <a:ext cx="10861696" cy="590321"/>
          </a:xfrm>
        </p:spPr>
        <p:txBody>
          <a:bodyPr lIns="0" anchor="t">
            <a:noAutofit/>
          </a:bodyPr>
          <a:lstStyle>
            <a:lvl1pPr marL="0" indent="0" algn="l">
              <a:buNone/>
              <a:defRPr sz="1800" cap="none">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13" name="Rectangle 12">
            <a:extLst>
              <a:ext uri="{FF2B5EF4-FFF2-40B4-BE49-F238E27FC236}">
                <a16:creationId xmlns:a16="http://schemas.microsoft.com/office/drawing/2014/main" id="{B41A85D9-2FF2-7A3D-2D20-7D5BA29D6E88}"/>
              </a:ext>
            </a:extLst>
          </p:cNvPr>
          <p:cNvSpPr/>
          <p:nvPr userDrawn="1"/>
        </p:nvSpPr>
        <p:spPr>
          <a:xfrm>
            <a:off x="836719" y="6060612"/>
            <a:ext cx="2643809" cy="797388"/>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 name="Straight Connector 2">
            <a:extLst>
              <a:ext uri="{FF2B5EF4-FFF2-40B4-BE49-F238E27FC236}">
                <a16:creationId xmlns:a16="http://schemas.microsoft.com/office/drawing/2014/main" id="{BBA86E9E-008B-1EDA-4740-BB2E3F302346}"/>
              </a:ext>
            </a:extLst>
          </p:cNvPr>
          <p:cNvCxnSpPr>
            <a:cxnSpLocks/>
          </p:cNvCxnSpPr>
          <p:nvPr userDrawn="1"/>
        </p:nvCxnSpPr>
        <p:spPr>
          <a:xfrm>
            <a:off x="747795" y="3474496"/>
            <a:ext cx="10861698" cy="0"/>
          </a:xfrm>
          <a:prstGeom prst="line">
            <a:avLst/>
          </a:prstGeom>
          <a:ln w="9525">
            <a:solidFill>
              <a:schemeClr val="bg2"/>
            </a:solidFill>
          </a:ln>
        </p:spPr>
        <p:style>
          <a:lnRef idx="1">
            <a:schemeClr val="accent5"/>
          </a:lnRef>
          <a:fillRef idx="0">
            <a:schemeClr val="accent5"/>
          </a:fillRef>
          <a:effectRef idx="0">
            <a:schemeClr val="accent5"/>
          </a:effectRef>
          <a:fontRef idx="minor">
            <a:schemeClr val="tx1"/>
          </a:fontRef>
        </p:style>
      </p:cxnSp>
      <p:grpSp>
        <p:nvGrpSpPr>
          <p:cNvPr id="4" name="Group 3">
            <a:extLst>
              <a:ext uri="{FF2B5EF4-FFF2-40B4-BE49-F238E27FC236}">
                <a16:creationId xmlns:a16="http://schemas.microsoft.com/office/drawing/2014/main" id="{5A2DF1AB-1296-3C78-AA1D-8BC0365AE423}"/>
              </a:ext>
            </a:extLst>
          </p:cNvPr>
          <p:cNvGrpSpPr/>
          <p:nvPr userDrawn="1"/>
        </p:nvGrpSpPr>
        <p:grpSpPr>
          <a:xfrm>
            <a:off x="8528232" y="4994662"/>
            <a:ext cx="3229201" cy="645841"/>
            <a:chOff x="8528232" y="4934369"/>
            <a:chExt cx="3229201" cy="645841"/>
          </a:xfrm>
          <a:solidFill>
            <a:schemeClr val="tx2"/>
          </a:solidFill>
        </p:grpSpPr>
        <p:pic>
          <p:nvPicPr>
            <p:cNvPr id="5" name="Graphic 4">
              <a:extLst>
                <a:ext uri="{FF2B5EF4-FFF2-40B4-BE49-F238E27FC236}">
                  <a16:creationId xmlns:a16="http://schemas.microsoft.com/office/drawing/2014/main" id="{83535B91-006B-F0E0-7671-0BF418B3A43A}"/>
                </a:ext>
              </a:extLst>
            </p:cNvPr>
            <p:cNvPicPr>
              <a:picLocks noChangeAspect="1"/>
            </p:cNvPicPr>
            <p:nvPr userDrawn="1"/>
          </p:nvPicPr>
          <p:blipFill>
            <a:blip r:embed="rId3">
              <a:extLst>
                <a:ext uri="{96DAC541-7B7A-43D3-8B79-37D633B846F1}">
                  <asvg:svgBlip xmlns:asvg="http://schemas.microsoft.com/office/drawing/2016/SVG/main" r:embed="rId4"/>
                </a:ext>
              </a:extLst>
            </a:blip>
            <a:srcRect/>
            <a:stretch/>
          </p:blipFill>
          <p:spPr>
            <a:xfrm>
              <a:off x="8528232" y="4934369"/>
              <a:ext cx="3229201" cy="645841"/>
            </a:xfrm>
            <a:prstGeom prst="rect">
              <a:avLst/>
            </a:prstGeom>
          </p:spPr>
        </p:pic>
        <p:pic>
          <p:nvPicPr>
            <p:cNvPr id="6" name="Graphic 5">
              <a:extLst>
                <a:ext uri="{FF2B5EF4-FFF2-40B4-BE49-F238E27FC236}">
                  <a16:creationId xmlns:a16="http://schemas.microsoft.com/office/drawing/2014/main" id="{7D2EE83B-A2F0-3CA1-A720-28FD325B8CEB}"/>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8546340" y="5168965"/>
              <a:ext cx="138571" cy="159277"/>
            </a:xfrm>
            <a:prstGeom prst="rect">
              <a:avLst/>
            </a:prstGeom>
          </p:spPr>
        </p:pic>
      </p:grpSp>
    </p:spTree>
    <p:extLst>
      <p:ext uri="{BB962C8B-B14F-4D97-AF65-F5344CB8AC3E}">
        <p14:creationId xmlns:p14="http://schemas.microsoft.com/office/powerpoint/2010/main" val="629226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2_2a_Title and Content">
    <p:spTree>
      <p:nvGrpSpPr>
        <p:cNvPr id="1" name=""/>
        <p:cNvGrpSpPr/>
        <p:nvPr/>
      </p:nvGrpSpPr>
      <p:grpSpPr>
        <a:xfrm>
          <a:off x="0" y="0"/>
          <a:ext cx="0" cy="0"/>
          <a:chOff x="0" y="0"/>
          <a:chExt cx="0" cy="0"/>
        </a:xfrm>
      </p:grpSpPr>
      <p:sp>
        <p:nvSpPr>
          <p:cNvPr id="15" name="Title Placeholder 1">
            <a:extLst>
              <a:ext uri="{FF2B5EF4-FFF2-40B4-BE49-F238E27FC236}">
                <a16:creationId xmlns:a16="http://schemas.microsoft.com/office/drawing/2014/main" id="{22C38904-0314-452E-AFC2-21DAF066E6D9}"/>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lvl1pPr>
              <a:defRPr>
                <a:solidFill>
                  <a:schemeClr val="tx2"/>
                </a:solidFill>
              </a:defRPr>
            </a:lvl1pPr>
          </a:lstStyle>
          <a:p>
            <a:r>
              <a:rPr lang="en-US" dirty="0"/>
              <a:t>Click to edit Master title style</a:t>
            </a:r>
          </a:p>
        </p:txBody>
      </p:sp>
      <p:sp>
        <p:nvSpPr>
          <p:cNvPr id="6" name="Text Placeholder 5">
            <a:extLst>
              <a:ext uri="{FF2B5EF4-FFF2-40B4-BE49-F238E27FC236}">
                <a16:creationId xmlns:a16="http://schemas.microsoft.com/office/drawing/2014/main" id="{864DD801-169B-4597-B284-85E2FE2C8CC4}"/>
              </a:ext>
            </a:extLst>
          </p:cNvPr>
          <p:cNvSpPr>
            <a:spLocks noGrp="1"/>
          </p:cNvSpPr>
          <p:nvPr>
            <p:ph type="body" sz="quarter" idx="10"/>
          </p:nvPr>
        </p:nvSpPr>
        <p:spPr>
          <a:xfrm>
            <a:off x="571500" y="1714500"/>
            <a:ext cx="11143914" cy="41992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522212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_2a_Title and Content">
    <p:spTree>
      <p:nvGrpSpPr>
        <p:cNvPr id="1" name=""/>
        <p:cNvGrpSpPr/>
        <p:nvPr/>
      </p:nvGrpSpPr>
      <p:grpSpPr>
        <a:xfrm>
          <a:off x="0" y="0"/>
          <a:ext cx="0" cy="0"/>
          <a:chOff x="0" y="0"/>
          <a:chExt cx="0" cy="0"/>
        </a:xfrm>
      </p:grpSpPr>
      <p:sp>
        <p:nvSpPr>
          <p:cNvPr id="15" name="Title Placeholder 1">
            <a:extLst>
              <a:ext uri="{FF2B5EF4-FFF2-40B4-BE49-F238E27FC236}">
                <a16:creationId xmlns:a16="http://schemas.microsoft.com/office/drawing/2014/main" id="{22C38904-0314-452E-AFC2-21DAF066E6D9}"/>
              </a:ext>
            </a:extLst>
          </p:cNvPr>
          <p:cNvSpPr>
            <a:spLocks noGrp="1"/>
          </p:cNvSpPr>
          <p:nvPr>
            <p:ph type="title"/>
          </p:nvPr>
        </p:nvSpPr>
        <p:spPr>
          <a:xfrm>
            <a:off x="571500" y="485440"/>
            <a:ext cx="11143914" cy="798237"/>
          </a:xfrm>
          <a:prstGeom prst="rect">
            <a:avLst/>
          </a:prstGeom>
        </p:spPr>
        <p:txBody>
          <a:bodyPr vert="horz" lIns="0" tIns="45720" rIns="91440" bIns="45720" rtlCol="0" anchor="b">
            <a:noAutofit/>
          </a:bodyPr>
          <a:lstStyle>
            <a:lvl1pPr>
              <a:defRPr>
                <a:solidFill>
                  <a:schemeClr val="tx2"/>
                </a:solidFill>
              </a:defRPr>
            </a:lvl1pPr>
          </a:lstStyle>
          <a:p>
            <a:r>
              <a:rPr lang="en-US" dirty="0"/>
              <a:t>Click to edit Master title style</a:t>
            </a:r>
          </a:p>
        </p:txBody>
      </p:sp>
      <p:sp>
        <p:nvSpPr>
          <p:cNvPr id="6" name="Text Placeholder 5">
            <a:extLst>
              <a:ext uri="{FF2B5EF4-FFF2-40B4-BE49-F238E27FC236}">
                <a16:creationId xmlns:a16="http://schemas.microsoft.com/office/drawing/2014/main" id="{864DD801-169B-4597-B284-85E2FE2C8CC4}"/>
              </a:ext>
            </a:extLst>
          </p:cNvPr>
          <p:cNvSpPr>
            <a:spLocks noGrp="1"/>
          </p:cNvSpPr>
          <p:nvPr>
            <p:ph type="body" sz="quarter" idx="10"/>
          </p:nvPr>
        </p:nvSpPr>
        <p:spPr>
          <a:xfrm>
            <a:off x="571500" y="1714500"/>
            <a:ext cx="11143914" cy="418934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Rectangle 1">
            <a:extLst>
              <a:ext uri="{FF2B5EF4-FFF2-40B4-BE49-F238E27FC236}">
                <a16:creationId xmlns:a16="http://schemas.microsoft.com/office/drawing/2014/main" id="{5E2A95BF-DC05-8DE0-384D-65C72FD02D4A}"/>
              </a:ext>
            </a:extLst>
          </p:cNvPr>
          <p:cNvSpPr/>
          <p:nvPr userDrawn="1"/>
        </p:nvSpPr>
        <p:spPr>
          <a:xfrm>
            <a:off x="10191565" y="5983550"/>
            <a:ext cx="1523849" cy="639192"/>
          </a:xfrm>
          <a:prstGeom prst="rect">
            <a:avLst/>
          </a:prstGeom>
          <a:solidFill>
            <a:srgbClr val="F2F5F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28635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image" Target="../media/image2.svg"/><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theme" Target="../theme/theme1.xml"/><Relationship Id="rId58" Type="http://schemas.openxmlformats.org/officeDocument/2006/relationships/image" Target="../media/image5.png"/><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image" Target="../media/image3.png"/><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image" Target="../media/image6.svg"/><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image" Target="../media/image4.svg"/><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heme" Target="../theme/theme2.xml"/><Relationship Id="rId7" Type="http://schemas.openxmlformats.org/officeDocument/2006/relationships/image" Target="../media/image4.svg"/><Relationship Id="rId2" Type="http://schemas.openxmlformats.org/officeDocument/2006/relationships/slideLayout" Target="../slideLayouts/slideLayout54.xml"/><Relationship Id="rId1" Type="http://schemas.openxmlformats.org/officeDocument/2006/relationships/slideLayout" Target="../slideLayouts/slideLayout53.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 Id="rId9" Type="http://schemas.openxmlformats.org/officeDocument/2006/relationships/image" Target="../media/image6.sv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71500" y="485440"/>
            <a:ext cx="11110329" cy="798237"/>
          </a:xfrm>
          <a:prstGeom prst="rect">
            <a:avLst/>
          </a:prstGeom>
        </p:spPr>
        <p:txBody>
          <a:bodyPr vert="horz" lIns="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571500" y="1714504"/>
            <a:ext cx="11110329" cy="4203975"/>
          </a:xfrm>
          <a:prstGeom prst="rect">
            <a:avLst/>
          </a:prstGeom>
        </p:spPr>
        <p:txBody>
          <a:bodyPr vert="horz" lIns="0" tIns="45720" rIns="91440" bIns="45720" rtlCol="0" anchor="t">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20" name="Picture 19">
            <a:extLst>
              <a:ext uri="{FF2B5EF4-FFF2-40B4-BE49-F238E27FC236}">
                <a16:creationId xmlns:a16="http://schemas.microsoft.com/office/drawing/2014/main" id="{573713F7-65C1-4B7A-997B-484085539E81}"/>
              </a:ext>
            </a:extLst>
          </p:cNvPr>
          <p:cNvPicPr>
            <a:picLocks noChangeAspect="1"/>
          </p:cNvPicPr>
          <p:nvPr userDrawn="1"/>
        </p:nvPicPr>
        <p:blipFill>
          <a:blip r:embed="rId54">
            <a:extLst>
              <a:ext uri="{96DAC541-7B7A-43D3-8B79-37D633B846F1}">
                <asvg:svgBlip xmlns:asvg="http://schemas.microsoft.com/office/drawing/2016/SVG/main" r:embed="rId55"/>
              </a:ext>
            </a:extLst>
          </a:blip>
          <a:srcRect/>
          <a:stretch/>
        </p:blipFill>
        <p:spPr>
          <a:xfrm>
            <a:off x="10584549" y="6158248"/>
            <a:ext cx="1097280" cy="387662"/>
          </a:xfrm>
          <a:prstGeom prst="rect">
            <a:avLst/>
          </a:prstGeom>
        </p:spPr>
      </p:pic>
      <p:sp>
        <p:nvSpPr>
          <p:cNvPr id="11" name="TextBox 10">
            <a:extLst>
              <a:ext uri="{FF2B5EF4-FFF2-40B4-BE49-F238E27FC236}">
                <a16:creationId xmlns:a16="http://schemas.microsoft.com/office/drawing/2014/main" id="{93906946-7D0A-5DFB-86C2-63E09B973C3D}"/>
              </a:ext>
            </a:extLst>
          </p:cNvPr>
          <p:cNvSpPr txBox="1"/>
          <p:nvPr userDrawn="1"/>
        </p:nvSpPr>
        <p:spPr>
          <a:xfrm>
            <a:off x="483800" y="6266517"/>
            <a:ext cx="477794" cy="246221"/>
          </a:xfrm>
          <a:prstGeom prst="rect">
            <a:avLst/>
          </a:prstGeom>
          <a:noFill/>
        </p:spPr>
        <p:txBody>
          <a:bodyPr wrap="square" rtlCol="0">
            <a:spAutoFit/>
          </a:bodyPr>
          <a:lstStyle/>
          <a:p>
            <a:pPr algn="l"/>
            <a:fld id="{4FD7A5B9-9487-49B2-895D-4F93BD85891A}" type="slidenum">
              <a:rPr lang="en-US" sz="1000" smtClean="0">
                <a:solidFill>
                  <a:schemeClr val="tx2"/>
                </a:solidFill>
                <a:latin typeface="+mj-lt"/>
              </a:rPr>
              <a:pPr algn="l"/>
              <a:t>‹#›</a:t>
            </a:fld>
            <a:endParaRPr lang="en-US" sz="1000" dirty="0">
              <a:solidFill>
                <a:schemeClr val="tx2"/>
              </a:solidFill>
              <a:latin typeface="+mj-lt"/>
            </a:endParaRPr>
          </a:p>
        </p:txBody>
      </p:sp>
      <p:pic>
        <p:nvPicPr>
          <p:cNvPr id="16" name="Graphic 15">
            <a:extLst>
              <a:ext uri="{FF2B5EF4-FFF2-40B4-BE49-F238E27FC236}">
                <a16:creationId xmlns:a16="http://schemas.microsoft.com/office/drawing/2014/main" id="{BC2C30A1-C76E-B84B-28D7-AAB8FBEDC9DE}"/>
              </a:ext>
            </a:extLst>
          </p:cNvPr>
          <p:cNvPicPr>
            <a:picLocks noChangeAspect="1"/>
          </p:cNvPicPr>
          <p:nvPr userDrawn="1"/>
        </p:nvPicPr>
        <p:blipFill>
          <a:blip r:embed="rId56">
            <a:extLst>
              <a:ext uri="{96DAC541-7B7A-43D3-8B79-37D633B846F1}">
                <asvg:svgBlip xmlns:asvg="http://schemas.microsoft.com/office/drawing/2016/SVG/main" r:embed="rId57"/>
              </a:ext>
            </a:extLst>
          </a:blip>
          <a:srcRect/>
          <a:stretch/>
        </p:blipFill>
        <p:spPr>
          <a:xfrm>
            <a:off x="688124" y="6176880"/>
            <a:ext cx="2233785" cy="446758"/>
          </a:xfrm>
          <a:prstGeom prst="rect">
            <a:avLst/>
          </a:prstGeom>
        </p:spPr>
      </p:pic>
    </p:spTree>
    <p:extLst>
      <p:ext uri="{BB962C8B-B14F-4D97-AF65-F5344CB8AC3E}">
        <p14:creationId xmlns:p14="http://schemas.microsoft.com/office/powerpoint/2010/main" val="3000897896"/>
      </p:ext>
    </p:extLst>
  </p:cSld>
  <p:clrMap bg1="lt1" tx1="dk1" bg2="lt2" tx2="dk2" accent1="accent1" accent2="accent2" accent3="accent3" accent4="accent4" accent5="accent5" accent6="accent6" hlink="hlink" folHlink="folHlink"/>
  <p:sldLayoutIdLst>
    <p:sldLayoutId id="2147483766" r:id="rId1"/>
    <p:sldLayoutId id="2147483877" r:id="rId2"/>
    <p:sldLayoutId id="2147483878" r:id="rId3"/>
    <p:sldLayoutId id="2147483813" r:id="rId4"/>
    <p:sldLayoutId id="2147483856" r:id="rId5"/>
    <p:sldLayoutId id="2147483814" r:id="rId6"/>
    <p:sldLayoutId id="2147483857" r:id="rId7"/>
    <p:sldLayoutId id="2147483817" r:id="rId8"/>
    <p:sldLayoutId id="2147483886" r:id="rId9"/>
    <p:sldLayoutId id="2147483872" r:id="rId10"/>
    <p:sldLayoutId id="2147483871" r:id="rId11"/>
    <p:sldLayoutId id="2147483759" r:id="rId12"/>
    <p:sldLayoutId id="2147483867" r:id="rId13"/>
    <p:sldLayoutId id="2147483869" r:id="rId14"/>
    <p:sldLayoutId id="2147483775" r:id="rId15"/>
    <p:sldLayoutId id="2147483776" r:id="rId16"/>
    <p:sldLayoutId id="2147483777" r:id="rId17"/>
    <p:sldLayoutId id="2147483778" r:id="rId18"/>
    <p:sldLayoutId id="2147483779" r:id="rId19"/>
    <p:sldLayoutId id="2147483795" r:id="rId20"/>
    <p:sldLayoutId id="2147483893" r:id="rId21"/>
    <p:sldLayoutId id="2147483891" r:id="rId22"/>
    <p:sldLayoutId id="2147483892" r:id="rId23"/>
    <p:sldLayoutId id="2147483793" r:id="rId24"/>
    <p:sldLayoutId id="2147483894" r:id="rId25"/>
    <p:sldLayoutId id="2147483799" r:id="rId26"/>
    <p:sldLayoutId id="2147483802" r:id="rId27"/>
    <p:sldLayoutId id="2147483876" r:id="rId28"/>
    <p:sldLayoutId id="2147483881" r:id="rId29"/>
    <p:sldLayoutId id="2147483880" r:id="rId30"/>
    <p:sldLayoutId id="2147483890" r:id="rId31"/>
    <p:sldLayoutId id="2147483895" r:id="rId32"/>
    <p:sldLayoutId id="2147483896" r:id="rId33"/>
    <p:sldLayoutId id="2147483791" r:id="rId34"/>
    <p:sldLayoutId id="2147483792" r:id="rId35"/>
    <p:sldLayoutId id="2147483860" r:id="rId36"/>
    <p:sldLayoutId id="2147483888" r:id="rId37"/>
    <p:sldLayoutId id="2147483853" r:id="rId38"/>
    <p:sldLayoutId id="2147483854" r:id="rId39"/>
    <p:sldLayoutId id="2147483843" r:id="rId40"/>
    <p:sldLayoutId id="2147483844" r:id="rId41"/>
    <p:sldLayoutId id="2147483847" r:id="rId42"/>
    <p:sldLayoutId id="2147483848" r:id="rId43"/>
    <p:sldLayoutId id="2147483852" r:id="rId44"/>
    <p:sldLayoutId id="2147483851" r:id="rId45"/>
    <p:sldLayoutId id="2147483858" r:id="rId46"/>
    <p:sldLayoutId id="2147483787" r:id="rId47"/>
    <p:sldLayoutId id="2147483883" r:id="rId48"/>
    <p:sldLayoutId id="2147483887" r:id="rId49"/>
    <p:sldLayoutId id="2147483879" r:id="rId50"/>
    <p:sldLayoutId id="2147483884" r:id="rId51"/>
    <p:sldLayoutId id="2147483885" r:id="rId5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457200" rtl="0" eaLnBrk="1" latinLnBrk="0" hangingPunct="1">
        <a:lnSpc>
          <a:spcPts val="3000"/>
        </a:lnSpc>
        <a:spcBef>
          <a:spcPct val="0"/>
        </a:spcBef>
        <a:buNone/>
        <a:defRPr sz="2800" b="0" kern="1200" cap="none" spc="0" baseline="0">
          <a:solidFill>
            <a:schemeClr val="tx2"/>
          </a:solidFill>
          <a:latin typeface="+mj-lt"/>
          <a:ea typeface="+mj-ea"/>
          <a:cs typeface="Segoe UI" panose="020B0502040204020203"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00000"/>
        </a:lnSpc>
        <a:spcBef>
          <a:spcPts val="0"/>
        </a:spcBef>
        <a:spcAft>
          <a:spcPts val="600"/>
        </a:spcAft>
        <a:buClr>
          <a:schemeClr val="bg1"/>
        </a:buClr>
        <a:buSzPct val="100000"/>
        <a:buFontTx/>
        <a:buBlip>
          <a:blip r:embed="rId58">
            <a:extLst>
              <a:ext uri="{96DAC541-7B7A-43D3-8B79-37D633B846F1}">
                <asvg:svgBlip xmlns:asvg="http://schemas.microsoft.com/office/drawing/2016/SVG/main" r:embed="rId59"/>
              </a:ext>
            </a:extLst>
          </a:blip>
        </a:buBlip>
        <a:defRPr sz="1800" kern="1200">
          <a:solidFill>
            <a:schemeClr val="accent6"/>
          </a:solidFill>
          <a:latin typeface="Segoe UI" panose="020B0502040204020203" pitchFamily="34" charset="0"/>
          <a:ea typeface="+mn-ea"/>
          <a:cs typeface="Segoe UI" panose="020B0502040204020203" pitchFamily="34" charset="0"/>
        </a:defRPr>
      </a:lvl1pPr>
      <a:lvl2pPr marL="571500" indent="-247650" algn="l" defTabSz="457200" rtl="0" eaLnBrk="1" latinLnBrk="0" hangingPunct="1">
        <a:lnSpc>
          <a:spcPct val="100000"/>
        </a:lnSpc>
        <a:spcBef>
          <a:spcPts val="0"/>
        </a:spcBef>
        <a:spcAft>
          <a:spcPts val="600"/>
        </a:spcAft>
        <a:buClr>
          <a:schemeClr val="tx2"/>
        </a:buClr>
        <a:buSzPct val="100000"/>
        <a:buFont typeface="Segoe UI" panose="020B0502040204020203" pitchFamily="34" charset="0"/>
        <a:buChar char="­"/>
        <a:defRPr sz="1600" kern="1200">
          <a:solidFill>
            <a:schemeClr val="accent6"/>
          </a:solidFill>
          <a:latin typeface="Segoe UI" panose="020B0502040204020203" pitchFamily="34" charset="0"/>
          <a:ea typeface="+mn-ea"/>
          <a:cs typeface="Segoe UI" panose="020B0502040204020203" pitchFamily="34" charset="0"/>
        </a:defRPr>
      </a:lvl2pPr>
      <a:lvl3pPr marL="800100" indent="-228600" algn="l" defTabSz="457200" rtl="0" eaLnBrk="1" latinLnBrk="0" hangingPunct="1">
        <a:lnSpc>
          <a:spcPct val="100000"/>
        </a:lnSpc>
        <a:spcBef>
          <a:spcPts val="0"/>
        </a:spcBef>
        <a:spcAft>
          <a:spcPts val="600"/>
        </a:spcAft>
        <a:buClr>
          <a:schemeClr val="bg2"/>
        </a:buClr>
        <a:buSzPct val="125000"/>
        <a:buFont typeface="Arial" panose="020B0604020202020204" pitchFamily="34" charset="0"/>
        <a:buChar char="•"/>
        <a:defRPr sz="1600" kern="1200">
          <a:solidFill>
            <a:schemeClr val="accent6"/>
          </a:solidFill>
          <a:latin typeface="Segoe UI" panose="020B0502040204020203" pitchFamily="34" charset="0"/>
          <a:ea typeface="+mn-ea"/>
          <a:cs typeface="Segoe UI" panose="020B0502040204020203" pitchFamily="34" charset="0"/>
        </a:defRPr>
      </a:lvl3pPr>
      <a:lvl4pPr marL="1028700" indent="-228600" algn="l" defTabSz="457200" rtl="0" eaLnBrk="1" latinLnBrk="0" hangingPunct="1">
        <a:lnSpc>
          <a:spcPct val="100000"/>
        </a:lnSpc>
        <a:spcBef>
          <a:spcPts val="0"/>
        </a:spcBef>
        <a:spcAft>
          <a:spcPts val="600"/>
        </a:spcAft>
        <a:buClr>
          <a:schemeClr val="tx2"/>
        </a:buClr>
        <a:buSzPct val="100000"/>
        <a:buFont typeface="Segoe UI" panose="020B0502040204020203" pitchFamily="34" charset="0"/>
        <a:buChar char="­"/>
        <a:defRPr sz="1400" kern="1200">
          <a:solidFill>
            <a:schemeClr val="accent6"/>
          </a:solidFill>
          <a:latin typeface="Segoe UI" panose="020B0502040204020203" pitchFamily="34" charset="0"/>
          <a:ea typeface="+mn-ea"/>
          <a:cs typeface="Segoe UI" panose="020B0502040204020203" pitchFamily="34" charset="0"/>
        </a:defRPr>
      </a:lvl4pPr>
      <a:lvl5pPr marL="1257300" indent="-228600" algn="l" defTabSz="457200" rtl="0" eaLnBrk="1" latinLnBrk="0" hangingPunct="1">
        <a:lnSpc>
          <a:spcPct val="100000"/>
        </a:lnSpc>
        <a:spcBef>
          <a:spcPts val="0"/>
        </a:spcBef>
        <a:spcAft>
          <a:spcPts val="600"/>
        </a:spcAft>
        <a:buClr>
          <a:schemeClr val="bg2"/>
        </a:buClr>
        <a:buSzPct val="125000"/>
        <a:buFont typeface="Arial" panose="020B0604020202020204" pitchFamily="34" charset="0"/>
        <a:buChar char="•"/>
        <a:defRPr sz="1400" kern="1200">
          <a:solidFill>
            <a:schemeClr val="accent6"/>
          </a:solidFill>
          <a:latin typeface="Segoe UI" panose="020B0502040204020203" pitchFamily="34" charset="0"/>
          <a:ea typeface="+mn-ea"/>
          <a:cs typeface="Segoe UI" panose="020B0502040204020203" pitchFamily="34" charset="0"/>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936" userDrawn="1">
          <p15:clr>
            <a:srgbClr val="F26B43"/>
          </p15:clr>
        </p15:guide>
        <p15:guide id="2" pos="3840" userDrawn="1">
          <p15:clr>
            <a:srgbClr val="F26B43"/>
          </p15:clr>
        </p15:guide>
        <p15:guide id="3" pos="408" userDrawn="1">
          <p15:clr>
            <a:srgbClr val="F26B43"/>
          </p15:clr>
        </p15:guide>
        <p15:guide id="4" pos="360" userDrawn="1">
          <p15:clr>
            <a:srgbClr val="F26B43"/>
          </p15:clr>
        </p15:guide>
        <p15:guide id="5" pos="648" userDrawn="1">
          <p15:clr>
            <a:srgbClr val="F26B43"/>
          </p15:clr>
        </p15:guide>
        <p15:guide id="6" orient="horz" pos="1080" userDrawn="1">
          <p15:clr>
            <a:srgbClr val="F26B43"/>
          </p15:clr>
        </p15:guide>
        <p15:guide id="7" orient="horz" pos="312" userDrawn="1">
          <p15:clr>
            <a:srgbClr val="F26B43"/>
          </p15:clr>
        </p15:guide>
        <p15:guide id="8" orient="horz" pos="3696" userDrawn="1">
          <p15:clr>
            <a:srgbClr val="F26B43"/>
          </p15:clr>
        </p15:guide>
        <p15:guide id="9" orient="horz" pos="816"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5C2738-B4DE-4A68-860A-F38ECB702D32}"/>
              </a:ext>
            </a:extLst>
          </p:cNvPr>
          <p:cNvSpPr/>
          <p:nvPr userDrawn="1"/>
        </p:nvSpPr>
        <p:spPr>
          <a:xfrm>
            <a:off x="-1" y="1485898"/>
            <a:ext cx="12187237" cy="5372101"/>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571500" y="485440"/>
            <a:ext cx="11110329" cy="798237"/>
          </a:xfrm>
          <a:prstGeom prst="rect">
            <a:avLst/>
          </a:prstGeom>
        </p:spPr>
        <p:txBody>
          <a:bodyPr vert="horz" lIns="0" tIns="45720" rIns="91440" bIns="45720" rtlCol="0" anchor="b">
            <a:noAutofit/>
          </a:bodyPr>
          <a:lstStyle/>
          <a:p>
            <a:r>
              <a:rPr lang="en-US" dirty="0"/>
              <a:t>Click to edit Master title style</a:t>
            </a:r>
          </a:p>
        </p:txBody>
      </p:sp>
      <p:sp>
        <p:nvSpPr>
          <p:cNvPr id="3" name="Text Placeholder 2"/>
          <p:cNvSpPr>
            <a:spLocks noGrp="1"/>
          </p:cNvSpPr>
          <p:nvPr>
            <p:ph type="body" idx="1"/>
          </p:nvPr>
        </p:nvSpPr>
        <p:spPr>
          <a:xfrm>
            <a:off x="571500" y="1714504"/>
            <a:ext cx="11110329" cy="4241523"/>
          </a:xfrm>
          <a:prstGeom prst="rect">
            <a:avLst/>
          </a:prstGeom>
        </p:spPr>
        <p:txBody>
          <a:bodyPr vert="horz" lIns="0" tIns="45720" rIns="91440" bIns="45720" rtlCol="0" anchor="t">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4" name="Picture 19">
            <a:extLst>
              <a:ext uri="{FF2B5EF4-FFF2-40B4-BE49-F238E27FC236}">
                <a16:creationId xmlns:a16="http://schemas.microsoft.com/office/drawing/2014/main" id="{7FC65FA6-B2E1-035F-F4A0-A6509F02E7DA}"/>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10584549" y="6158248"/>
            <a:ext cx="1097280" cy="387662"/>
          </a:xfrm>
          <a:prstGeom prst="rect">
            <a:avLst/>
          </a:prstGeom>
        </p:spPr>
      </p:pic>
      <p:sp>
        <p:nvSpPr>
          <p:cNvPr id="5" name="TextBox 4">
            <a:extLst>
              <a:ext uri="{FF2B5EF4-FFF2-40B4-BE49-F238E27FC236}">
                <a16:creationId xmlns:a16="http://schemas.microsoft.com/office/drawing/2014/main" id="{2F5C5B07-4197-E515-0C48-024865529FC8}"/>
              </a:ext>
            </a:extLst>
          </p:cNvPr>
          <p:cNvSpPr txBox="1"/>
          <p:nvPr userDrawn="1"/>
        </p:nvSpPr>
        <p:spPr>
          <a:xfrm>
            <a:off x="483800" y="6266517"/>
            <a:ext cx="477794" cy="246221"/>
          </a:xfrm>
          <a:prstGeom prst="rect">
            <a:avLst/>
          </a:prstGeom>
          <a:noFill/>
        </p:spPr>
        <p:txBody>
          <a:bodyPr wrap="square" rtlCol="0">
            <a:spAutoFit/>
          </a:bodyPr>
          <a:lstStyle/>
          <a:p>
            <a:pPr algn="l"/>
            <a:fld id="{4FD7A5B9-9487-49B2-895D-4F93BD85891A}" type="slidenum">
              <a:rPr lang="en-US" sz="1000" smtClean="0">
                <a:solidFill>
                  <a:schemeClr val="tx2"/>
                </a:solidFill>
                <a:latin typeface="+mj-lt"/>
              </a:rPr>
              <a:pPr algn="l"/>
              <a:t>‹#›</a:t>
            </a:fld>
            <a:endParaRPr lang="en-US" sz="1000" dirty="0">
              <a:solidFill>
                <a:schemeClr val="tx2"/>
              </a:solidFill>
              <a:latin typeface="+mj-lt"/>
            </a:endParaRPr>
          </a:p>
        </p:txBody>
      </p:sp>
      <p:pic>
        <p:nvPicPr>
          <p:cNvPr id="6" name="Graphic 5">
            <a:extLst>
              <a:ext uri="{FF2B5EF4-FFF2-40B4-BE49-F238E27FC236}">
                <a16:creationId xmlns:a16="http://schemas.microsoft.com/office/drawing/2014/main" id="{01836A01-F019-C11A-E3D9-0EF092DE40D1}"/>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688124" y="6176880"/>
            <a:ext cx="2233785" cy="446758"/>
          </a:xfrm>
          <a:prstGeom prst="rect">
            <a:avLst/>
          </a:prstGeom>
        </p:spPr>
      </p:pic>
    </p:spTree>
    <p:extLst>
      <p:ext uri="{BB962C8B-B14F-4D97-AF65-F5344CB8AC3E}">
        <p14:creationId xmlns:p14="http://schemas.microsoft.com/office/powerpoint/2010/main" val="2972449038"/>
      </p:ext>
    </p:extLst>
  </p:cSld>
  <p:clrMap bg1="lt1" tx1="dk1" bg2="lt2" tx2="dk2" accent1="accent1" accent2="accent2" accent3="accent3" accent4="accent4" accent5="accent5" accent6="accent6" hlink="hlink" folHlink="folHlink"/>
  <p:sldLayoutIdLst>
    <p:sldLayoutId id="2147483889" r:id="rId1"/>
    <p:sldLayoutId id="2147483866" r:id="rId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dt="0"/>
  <p:txStyles>
    <p:titleStyle>
      <a:lvl1pPr algn="l" defTabSz="457200" rtl="0" eaLnBrk="1" latinLnBrk="0" hangingPunct="1">
        <a:lnSpc>
          <a:spcPts val="3000"/>
        </a:lnSpc>
        <a:spcBef>
          <a:spcPct val="0"/>
        </a:spcBef>
        <a:buNone/>
        <a:defRPr sz="2800" b="0" kern="1200" cap="none" spc="0" baseline="0">
          <a:solidFill>
            <a:schemeClr val="tx2"/>
          </a:solidFill>
          <a:latin typeface="+mj-lt"/>
          <a:ea typeface="+mj-ea"/>
          <a:cs typeface="Segoe UI" panose="020B0502040204020203"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00000"/>
        </a:lnSpc>
        <a:spcBef>
          <a:spcPts val="0"/>
        </a:spcBef>
        <a:spcAft>
          <a:spcPts val="600"/>
        </a:spcAft>
        <a:buClr>
          <a:schemeClr val="bg1"/>
        </a:buClr>
        <a:buSzPct val="90000"/>
        <a:buFontTx/>
        <a:buBlip>
          <a:blip r:embed="rId8">
            <a:extLst>
              <a:ext uri="{96DAC541-7B7A-43D3-8B79-37D633B846F1}">
                <asvg:svgBlip xmlns:asvg="http://schemas.microsoft.com/office/drawing/2016/SVG/main" r:embed="rId9"/>
              </a:ext>
            </a:extLst>
          </a:blip>
        </a:buBlip>
        <a:defRPr sz="1800" kern="1200">
          <a:solidFill>
            <a:schemeClr val="accent6"/>
          </a:solidFill>
          <a:latin typeface="Segoe UI" panose="020B0502040204020203" pitchFamily="34" charset="0"/>
          <a:ea typeface="+mn-ea"/>
          <a:cs typeface="Segoe UI" panose="020B0502040204020203" pitchFamily="34" charset="0"/>
        </a:defRPr>
      </a:lvl1pPr>
      <a:lvl2pPr marL="571500" indent="-247650" algn="l" defTabSz="457200" rtl="0" eaLnBrk="1" latinLnBrk="0" hangingPunct="1">
        <a:lnSpc>
          <a:spcPct val="100000"/>
        </a:lnSpc>
        <a:spcBef>
          <a:spcPts val="0"/>
        </a:spcBef>
        <a:spcAft>
          <a:spcPts val="600"/>
        </a:spcAft>
        <a:buClr>
          <a:schemeClr val="tx2"/>
        </a:buClr>
        <a:buSzPct val="100000"/>
        <a:buFont typeface="Segoe UI" panose="020B0502040204020203" pitchFamily="34" charset="0"/>
        <a:buChar char="­"/>
        <a:defRPr sz="1600" kern="1200">
          <a:solidFill>
            <a:schemeClr val="accent6"/>
          </a:solidFill>
          <a:latin typeface="Segoe UI" panose="020B0502040204020203" pitchFamily="34" charset="0"/>
          <a:ea typeface="+mn-ea"/>
          <a:cs typeface="Segoe UI" panose="020B0502040204020203" pitchFamily="34" charset="0"/>
        </a:defRPr>
      </a:lvl2pPr>
      <a:lvl3pPr marL="800100" indent="-228600" algn="l" defTabSz="457200" rtl="0" eaLnBrk="1" latinLnBrk="0" hangingPunct="1">
        <a:lnSpc>
          <a:spcPct val="100000"/>
        </a:lnSpc>
        <a:spcBef>
          <a:spcPts val="0"/>
        </a:spcBef>
        <a:spcAft>
          <a:spcPts val="600"/>
        </a:spcAft>
        <a:buClr>
          <a:schemeClr val="bg2"/>
        </a:buClr>
        <a:buSzPct val="125000"/>
        <a:buFont typeface="Arial" panose="020B0604020202020204" pitchFamily="34" charset="0"/>
        <a:buChar char="•"/>
        <a:defRPr sz="1600" kern="1200">
          <a:solidFill>
            <a:schemeClr val="accent6"/>
          </a:solidFill>
          <a:latin typeface="Segoe UI" panose="020B0502040204020203" pitchFamily="34" charset="0"/>
          <a:ea typeface="+mn-ea"/>
          <a:cs typeface="Segoe UI" panose="020B0502040204020203" pitchFamily="34" charset="0"/>
        </a:defRPr>
      </a:lvl3pPr>
      <a:lvl4pPr marL="1028700" indent="-228600" algn="l" defTabSz="457200" rtl="0" eaLnBrk="1" latinLnBrk="0" hangingPunct="1">
        <a:lnSpc>
          <a:spcPct val="100000"/>
        </a:lnSpc>
        <a:spcBef>
          <a:spcPts val="0"/>
        </a:spcBef>
        <a:spcAft>
          <a:spcPts val="600"/>
        </a:spcAft>
        <a:buClr>
          <a:schemeClr val="tx2"/>
        </a:buClr>
        <a:buSzPct val="100000"/>
        <a:buFont typeface="Segoe UI" panose="020B0502040204020203" pitchFamily="34" charset="0"/>
        <a:buChar char="­"/>
        <a:defRPr sz="1400" kern="1200">
          <a:solidFill>
            <a:schemeClr val="accent6"/>
          </a:solidFill>
          <a:latin typeface="Segoe UI" panose="020B0502040204020203" pitchFamily="34" charset="0"/>
          <a:ea typeface="+mn-ea"/>
          <a:cs typeface="Segoe UI" panose="020B0502040204020203" pitchFamily="34" charset="0"/>
        </a:defRPr>
      </a:lvl4pPr>
      <a:lvl5pPr marL="1257300" indent="-228600" algn="l" defTabSz="457200" rtl="0" eaLnBrk="1" latinLnBrk="0" hangingPunct="1">
        <a:lnSpc>
          <a:spcPct val="100000"/>
        </a:lnSpc>
        <a:spcBef>
          <a:spcPts val="0"/>
        </a:spcBef>
        <a:spcAft>
          <a:spcPts val="600"/>
        </a:spcAft>
        <a:buClr>
          <a:schemeClr val="bg2"/>
        </a:buClr>
        <a:buSzPct val="125000"/>
        <a:buFont typeface="Arial" panose="020B0604020202020204" pitchFamily="34" charset="0"/>
        <a:buChar char="•"/>
        <a:defRPr sz="1400" kern="1200">
          <a:solidFill>
            <a:schemeClr val="accent6"/>
          </a:solidFill>
          <a:latin typeface="Segoe UI" panose="020B0502040204020203" pitchFamily="34" charset="0"/>
          <a:ea typeface="+mn-ea"/>
          <a:cs typeface="Segoe UI" panose="020B0502040204020203" pitchFamily="34" charset="0"/>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936" userDrawn="1">
          <p15:clr>
            <a:srgbClr val="F26B43"/>
          </p15:clr>
        </p15:guide>
        <p15:guide id="2" pos="3840" userDrawn="1">
          <p15:clr>
            <a:srgbClr val="F26B43"/>
          </p15:clr>
        </p15:guide>
        <p15:guide id="3" pos="408" userDrawn="1">
          <p15:clr>
            <a:srgbClr val="F26B43"/>
          </p15:clr>
        </p15:guide>
        <p15:guide id="4" pos="360" userDrawn="1">
          <p15:clr>
            <a:srgbClr val="F26B43"/>
          </p15:clr>
        </p15:guide>
        <p15:guide id="5" pos="648" userDrawn="1">
          <p15:clr>
            <a:srgbClr val="F26B43"/>
          </p15:clr>
        </p15:guide>
        <p15:guide id="6" orient="horz" pos="1080" userDrawn="1">
          <p15:clr>
            <a:srgbClr val="F26B43"/>
          </p15:clr>
        </p15:guide>
        <p15:guide id="7" orient="horz" pos="312" userDrawn="1">
          <p15:clr>
            <a:srgbClr val="F26B43"/>
          </p15:clr>
        </p15:guide>
        <p15:guide id="8" orient="horz" pos="3696" userDrawn="1">
          <p15:clr>
            <a:srgbClr val="F26B43"/>
          </p15:clr>
        </p15:guide>
        <p15:guide id="9" orient="horz" pos="816"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2.xml"/><Relationship Id="rId4" Type="http://schemas.openxmlformats.org/officeDocument/2006/relationships/image" Target="../media/image45.jpeg"/></Relationships>
</file>

<file path=ppt/slides/_rels/slide7.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49.png"/><Relationship Id="rId11" Type="http://schemas.openxmlformats.org/officeDocument/2006/relationships/image" Target="../media/image54.png"/><Relationship Id="rId5" Type="http://schemas.openxmlformats.org/officeDocument/2006/relationships/image" Target="../media/image48.jpeg"/><Relationship Id="rId10" Type="http://schemas.openxmlformats.org/officeDocument/2006/relationships/image" Target="../media/image53.png"/><Relationship Id="rId4" Type="http://schemas.openxmlformats.org/officeDocument/2006/relationships/image" Target="../media/image47.png"/><Relationship Id="rId9" Type="http://schemas.openxmlformats.org/officeDocument/2006/relationships/image" Target="../media/image52.png"/></Relationships>
</file>

<file path=ppt/slides/_rels/slide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7.xml"/><Relationship Id="rId1" Type="http://schemas.openxmlformats.org/officeDocument/2006/relationships/slideLayout" Target="../slideLayouts/slideLayout21.xml"/><Relationship Id="rId4" Type="http://schemas.openxmlformats.org/officeDocument/2006/relationships/image" Target="../media/image57.jpeg"/></Relationships>
</file>

<file path=ppt/slides/_rels/slide1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openxmlformats.org/officeDocument/2006/relationships/image" Target="../media/image61.png"/><Relationship Id="rId4" Type="http://schemas.openxmlformats.org/officeDocument/2006/relationships/image" Target="../media/image60.png"/></Relationships>
</file>

<file path=ppt/slides/_rels/slide12.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11.xml"/><Relationship Id="rId1" Type="http://schemas.openxmlformats.org/officeDocument/2006/relationships/slideLayout" Target="../slideLayouts/slideLayout22.xml"/><Relationship Id="rId5" Type="http://schemas.openxmlformats.org/officeDocument/2006/relationships/image" Target="../media/image65.jpeg"/><Relationship Id="rId4" Type="http://schemas.openxmlformats.org/officeDocument/2006/relationships/image" Target="../media/image64.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19.xml"/><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A92D070-06F3-6B2A-C3EE-7A2C28D735DC}"/>
              </a:ext>
            </a:extLst>
          </p:cNvPr>
          <p:cNvSpPr>
            <a:spLocks noGrp="1"/>
          </p:cNvSpPr>
          <p:nvPr>
            <p:ph type="title"/>
          </p:nvPr>
        </p:nvSpPr>
        <p:spPr/>
        <p:txBody>
          <a:bodyPr/>
          <a:lstStyle/>
          <a:p>
            <a:r>
              <a:rPr lang="en-US" dirty="0"/>
              <a:t>Navigating the Permitting Process for Utility Projects in Stream Corridors</a:t>
            </a:r>
            <a:endParaRPr lang="en-US" sz="3600" dirty="0"/>
          </a:p>
        </p:txBody>
      </p:sp>
      <p:sp>
        <p:nvSpPr>
          <p:cNvPr id="6" name="Text Placeholder 5">
            <a:extLst>
              <a:ext uri="{FF2B5EF4-FFF2-40B4-BE49-F238E27FC236}">
                <a16:creationId xmlns:a16="http://schemas.microsoft.com/office/drawing/2014/main" id="{71C1AC56-D93E-95AD-A867-12A41EFB826D}"/>
              </a:ext>
            </a:extLst>
          </p:cNvPr>
          <p:cNvSpPr>
            <a:spLocks noGrp="1"/>
          </p:cNvSpPr>
          <p:nvPr>
            <p:ph type="body" idx="1"/>
          </p:nvPr>
        </p:nvSpPr>
        <p:spPr/>
        <p:txBody>
          <a:bodyPr/>
          <a:lstStyle/>
          <a:p>
            <a:r>
              <a:rPr lang="en-US" sz="1400" b="1" dirty="0"/>
              <a:t>Presented by:</a:t>
            </a:r>
            <a:br>
              <a:rPr lang="en-US" dirty="0"/>
            </a:br>
            <a:r>
              <a:rPr lang="en-US" dirty="0"/>
              <a:t>Cory Trego</a:t>
            </a:r>
          </a:p>
        </p:txBody>
      </p:sp>
      <p:sp>
        <p:nvSpPr>
          <p:cNvPr id="7" name="Text Placeholder 6">
            <a:extLst>
              <a:ext uri="{FF2B5EF4-FFF2-40B4-BE49-F238E27FC236}">
                <a16:creationId xmlns:a16="http://schemas.microsoft.com/office/drawing/2014/main" id="{ACDCEB91-F879-6D62-0FCC-4ACB1BC8DA8E}"/>
              </a:ext>
            </a:extLst>
          </p:cNvPr>
          <p:cNvSpPr>
            <a:spLocks noGrp="1"/>
          </p:cNvSpPr>
          <p:nvPr>
            <p:ph type="body" sz="quarter" idx="10"/>
          </p:nvPr>
        </p:nvSpPr>
        <p:spPr/>
        <p:txBody>
          <a:bodyPr/>
          <a:lstStyle/>
          <a:p>
            <a:r>
              <a:rPr lang="en-US" dirty="0"/>
              <a:t>April 7, 2026</a:t>
            </a:r>
          </a:p>
        </p:txBody>
      </p:sp>
    </p:spTree>
    <p:extLst>
      <p:ext uri="{BB962C8B-B14F-4D97-AF65-F5344CB8AC3E}">
        <p14:creationId xmlns:p14="http://schemas.microsoft.com/office/powerpoint/2010/main" val="23968713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a:extLst>
              <a:ext uri="{FF2B5EF4-FFF2-40B4-BE49-F238E27FC236}">
                <a16:creationId xmlns:a16="http://schemas.microsoft.com/office/drawing/2014/main" id="{45CBB046-0C43-F3AC-48F6-A7742EAB047E}"/>
              </a:ext>
            </a:extLst>
          </p:cNvPr>
          <p:cNvPicPr>
            <a:picLocks noGrp="1" noChangeAspect="1"/>
          </p:cNvPicPr>
          <p:nvPr>
            <p:ph type="pic" sz="quarter" idx="11"/>
          </p:nvPr>
        </p:nvPicPr>
        <p:blipFill>
          <a:blip r:embed="rId3" cstate="print">
            <a:extLst>
              <a:ext uri="{28A0092B-C50C-407E-A947-70E740481C1C}">
                <a14:useLocalDpi xmlns:a14="http://schemas.microsoft.com/office/drawing/2010/main"/>
              </a:ext>
            </a:extLst>
          </a:blip>
          <a:srcRect/>
          <a:stretch/>
        </p:blipFill>
        <p:spPr>
          <a:xfrm>
            <a:off x="6396442" y="250"/>
            <a:ext cx="5795558" cy="6855914"/>
          </a:xfrm>
          <a:noFill/>
        </p:spPr>
      </p:pic>
      <p:sp>
        <p:nvSpPr>
          <p:cNvPr id="3" name="Title 2">
            <a:extLst>
              <a:ext uri="{FF2B5EF4-FFF2-40B4-BE49-F238E27FC236}">
                <a16:creationId xmlns:a16="http://schemas.microsoft.com/office/drawing/2014/main" id="{FDFC94A4-E235-41F8-AD27-A4B93B963AA1}"/>
              </a:ext>
            </a:extLst>
          </p:cNvPr>
          <p:cNvSpPr>
            <a:spLocks noGrp="1"/>
          </p:cNvSpPr>
          <p:nvPr>
            <p:ph type="title"/>
          </p:nvPr>
        </p:nvSpPr>
        <p:spPr>
          <a:xfrm>
            <a:off x="844181" y="2466851"/>
            <a:ext cx="4951378" cy="1070090"/>
          </a:xfrm>
        </p:spPr>
        <p:txBody>
          <a:bodyPr anchor="t">
            <a:noAutofit/>
          </a:bodyPr>
          <a:lstStyle/>
          <a:p>
            <a:pPr>
              <a:lnSpc>
                <a:spcPts val="3000"/>
              </a:lnSpc>
            </a:pPr>
            <a:r>
              <a:rPr lang="en-US" dirty="0"/>
              <a:t>Navigating the Permitting Process for Utility Projects in Stream Corridors</a:t>
            </a:r>
            <a:endParaRPr lang="en-US" sz="2800" dirty="0"/>
          </a:p>
        </p:txBody>
      </p:sp>
      <p:sp>
        <p:nvSpPr>
          <p:cNvPr id="6" name="Text Placeholder 5">
            <a:extLst>
              <a:ext uri="{FF2B5EF4-FFF2-40B4-BE49-F238E27FC236}">
                <a16:creationId xmlns:a16="http://schemas.microsoft.com/office/drawing/2014/main" id="{BF3DE894-5F75-A47B-35FB-67D776419BF0}"/>
              </a:ext>
            </a:extLst>
          </p:cNvPr>
          <p:cNvSpPr>
            <a:spLocks noGrp="1"/>
          </p:cNvSpPr>
          <p:nvPr>
            <p:ph type="body" sz="quarter" idx="10"/>
          </p:nvPr>
        </p:nvSpPr>
        <p:spPr>
          <a:xfrm>
            <a:off x="778213" y="4951694"/>
            <a:ext cx="2160149" cy="221721"/>
          </a:xfrm>
        </p:spPr>
        <p:txBody>
          <a:bodyPr anchor="b">
            <a:normAutofit/>
          </a:bodyPr>
          <a:lstStyle/>
          <a:p>
            <a:r>
              <a:rPr lang="en-US" dirty="0"/>
              <a:t>April 7</a:t>
            </a:r>
            <a:r>
              <a:rPr lang="en-US" baseline="30000" dirty="0"/>
              <a:t>th</a:t>
            </a:r>
            <a:r>
              <a:rPr lang="en-US" dirty="0"/>
              <a:t>, 2026</a:t>
            </a:r>
          </a:p>
        </p:txBody>
      </p:sp>
    </p:spTree>
    <p:extLst>
      <p:ext uri="{BB962C8B-B14F-4D97-AF65-F5344CB8AC3E}">
        <p14:creationId xmlns:p14="http://schemas.microsoft.com/office/powerpoint/2010/main" val="2632470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AC7A5CB-B627-E34D-084E-51B4280B7E21}"/>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693757" y="0"/>
            <a:ext cx="10804486" cy="6669741"/>
          </a:xfrm>
          <a:prstGeom prst="rect">
            <a:avLst/>
          </a:prstGeom>
        </p:spPr>
      </p:pic>
      <p:sp>
        <p:nvSpPr>
          <p:cNvPr id="10" name="TextBox 9">
            <a:extLst>
              <a:ext uri="{FF2B5EF4-FFF2-40B4-BE49-F238E27FC236}">
                <a16:creationId xmlns:a16="http://schemas.microsoft.com/office/drawing/2014/main" id="{40D384AB-D9E1-4DEA-4678-D31E0F5EF181}"/>
              </a:ext>
            </a:extLst>
          </p:cNvPr>
          <p:cNvSpPr txBox="1"/>
          <p:nvPr/>
        </p:nvSpPr>
        <p:spPr>
          <a:xfrm>
            <a:off x="9619129" y="5405718"/>
            <a:ext cx="2070848" cy="307777"/>
          </a:xfrm>
          <a:prstGeom prst="rect">
            <a:avLst/>
          </a:prstGeom>
          <a:noFill/>
        </p:spPr>
        <p:txBody>
          <a:bodyPr wrap="square" rtlCol="0">
            <a:spAutoFit/>
          </a:bodyPr>
          <a:lstStyle/>
          <a:p>
            <a:pPr algn="r"/>
            <a:r>
              <a:rPr lang="en-US" sz="1400" b="1"/>
              <a:t>GFT Office Locations</a:t>
            </a:r>
          </a:p>
        </p:txBody>
      </p:sp>
    </p:spTree>
    <p:extLst>
      <p:ext uri="{BB962C8B-B14F-4D97-AF65-F5344CB8AC3E}">
        <p14:creationId xmlns:p14="http://schemas.microsoft.com/office/powerpoint/2010/main" val="34587955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4B8794-99D1-4CE3-D25C-4E484DF099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FECDAF-5183-35C5-B0F8-8126D9E51CBD}"/>
              </a:ext>
            </a:extLst>
          </p:cNvPr>
          <p:cNvSpPr>
            <a:spLocks noGrp="1"/>
          </p:cNvSpPr>
          <p:nvPr>
            <p:ph type="title"/>
          </p:nvPr>
        </p:nvSpPr>
        <p:spPr/>
        <p:txBody>
          <a:bodyPr/>
          <a:lstStyle/>
          <a:p>
            <a:r>
              <a:rPr lang="en-US" sz="3600" dirty="0"/>
              <a:t>Presentation Outline</a:t>
            </a:r>
          </a:p>
        </p:txBody>
      </p:sp>
      <p:sp>
        <p:nvSpPr>
          <p:cNvPr id="3" name="Text Placeholder 2">
            <a:extLst>
              <a:ext uri="{FF2B5EF4-FFF2-40B4-BE49-F238E27FC236}">
                <a16:creationId xmlns:a16="http://schemas.microsoft.com/office/drawing/2014/main" id="{817E40BF-459A-26B5-DD00-FD90CEB9C3A9}"/>
              </a:ext>
            </a:extLst>
          </p:cNvPr>
          <p:cNvSpPr>
            <a:spLocks noGrp="1"/>
          </p:cNvSpPr>
          <p:nvPr>
            <p:ph type="body" sz="quarter" idx="10"/>
          </p:nvPr>
        </p:nvSpPr>
        <p:spPr>
          <a:xfrm>
            <a:off x="731157" y="1714500"/>
            <a:ext cx="10648043" cy="4152900"/>
          </a:xfrm>
        </p:spPr>
        <p:txBody>
          <a:bodyPr/>
          <a:lstStyle/>
          <a:p>
            <a:pPr lvl="0"/>
            <a:r>
              <a:rPr lang="en-US" sz="2800" dirty="0"/>
              <a:t>Regulatory Framework Overview</a:t>
            </a:r>
          </a:p>
          <a:p>
            <a:pPr lvl="0"/>
            <a:r>
              <a:rPr lang="en-US" sz="2800" dirty="0"/>
              <a:t>Determining the Right Permit Path</a:t>
            </a:r>
          </a:p>
          <a:p>
            <a:pPr lvl="0"/>
            <a:r>
              <a:rPr lang="en-US" sz="2800" dirty="0"/>
              <a:t>Permitting Timelines and Expectations</a:t>
            </a:r>
          </a:p>
          <a:p>
            <a:pPr lvl="0"/>
            <a:r>
              <a:rPr lang="en-US" sz="2800" dirty="0"/>
              <a:t>Mitigation Strategies</a:t>
            </a:r>
          </a:p>
          <a:p>
            <a:pPr lvl="0"/>
            <a:r>
              <a:rPr lang="en-US" sz="2800" dirty="0"/>
              <a:t>Key Takeaways and Best Practices</a:t>
            </a:r>
          </a:p>
          <a:p>
            <a:pPr lvl="0"/>
            <a:endParaRPr lang="en-US" sz="2800" dirty="0"/>
          </a:p>
        </p:txBody>
      </p:sp>
    </p:spTree>
    <p:extLst>
      <p:ext uri="{BB962C8B-B14F-4D97-AF65-F5344CB8AC3E}">
        <p14:creationId xmlns:p14="http://schemas.microsoft.com/office/powerpoint/2010/main" val="2277753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F90865-6BD4-07F1-D815-F2F6EDF47D0C}"/>
            </a:ext>
          </a:extLst>
        </p:cNvPr>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F2D9F63-C360-E079-3E8D-F803980D2282}"/>
              </a:ext>
            </a:extLst>
          </p:cNvPr>
          <p:cNvPicPr>
            <a:picLocks noGrp="1" noChangeAspect="1"/>
          </p:cNvPicPr>
          <p:nvPr>
            <p:ph sz="half" idx="2"/>
          </p:nvPr>
        </p:nvPicPr>
        <p:blipFill>
          <a:blip r:embed="rId3"/>
          <a:stretch>
            <a:fillRect/>
          </a:stretch>
        </p:blipFill>
        <p:spPr>
          <a:xfrm>
            <a:off x="6407942" y="1714500"/>
            <a:ext cx="5405437" cy="3931226"/>
          </a:xfrm>
          <a:prstGeom prst="rect">
            <a:avLst/>
          </a:prstGeom>
        </p:spPr>
      </p:pic>
      <p:sp>
        <p:nvSpPr>
          <p:cNvPr id="2" name="Title 1">
            <a:extLst>
              <a:ext uri="{FF2B5EF4-FFF2-40B4-BE49-F238E27FC236}">
                <a16:creationId xmlns:a16="http://schemas.microsoft.com/office/drawing/2014/main" id="{7E166706-05F9-FD45-D4E4-704EC5E5A707}"/>
              </a:ext>
            </a:extLst>
          </p:cNvPr>
          <p:cNvSpPr>
            <a:spLocks noGrp="1"/>
          </p:cNvSpPr>
          <p:nvPr>
            <p:ph type="title"/>
          </p:nvPr>
        </p:nvSpPr>
        <p:spPr/>
        <p:txBody>
          <a:bodyPr/>
          <a:lstStyle/>
          <a:p>
            <a:r>
              <a:rPr lang="en-US" sz="3600" dirty="0"/>
              <a:t>Why does Permitting Matter?</a:t>
            </a:r>
          </a:p>
        </p:txBody>
      </p:sp>
      <p:sp>
        <p:nvSpPr>
          <p:cNvPr id="3" name="Text Placeholder 2">
            <a:extLst>
              <a:ext uri="{FF2B5EF4-FFF2-40B4-BE49-F238E27FC236}">
                <a16:creationId xmlns:a16="http://schemas.microsoft.com/office/drawing/2014/main" id="{E043F8F1-5800-FED8-6B6E-6D0E4B1A4A16}"/>
              </a:ext>
            </a:extLst>
          </p:cNvPr>
          <p:cNvSpPr>
            <a:spLocks noGrp="1"/>
          </p:cNvSpPr>
          <p:nvPr>
            <p:ph type="body" sz="quarter" idx="10"/>
          </p:nvPr>
        </p:nvSpPr>
        <p:spPr/>
        <p:txBody>
          <a:bodyPr/>
          <a:lstStyle/>
          <a:p>
            <a:pPr lvl="0"/>
            <a:r>
              <a:rPr lang="en-US" sz="2800" dirty="0"/>
              <a:t>Often a critical path for project delivery</a:t>
            </a:r>
          </a:p>
          <a:p>
            <a:pPr lvl="0"/>
            <a:r>
              <a:rPr lang="en-US" sz="2800" dirty="0"/>
              <a:t>Significantly influences schedule, cost, and design</a:t>
            </a:r>
          </a:p>
          <a:p>
            <a:pPr lvl="0"/>
            <a:r>
              <a:rPr lang="en-US" sz="2800" dirty="0"/>
              <a:t>Regulatory landscape changes over time</a:t>
            </a:r>
          </a:p>
          <a:p>
            <a:pPr lvl="0"/>
            <a:r>
              <a:rPr lang="en-US" sz="2800" dirty="0"/>
              <a:t>Key Takeaway: Early Permitting Planning = Fewer Delays and Lower Costs</a:t>
            </a:r>
          </a:p>
          <a:p>
            <a:pPr lvl="0"/>
            <a:endParaRPr lang="en-US" sz="2800" dirty="0"/>
          </a:p>
          <a:p>
            <a:pPr lvl="0"/>
            <a:endParaRPr lang="en-US" sz="2800" dirty="0"/>
          </a:p>
        </p:txBody>
      </p:sp>
    </p:spTree>
    <p:extLst>
      <p:ext uri="{BB962C8B-B14F-4D97-AF65-F5344CB8AC3E}">
        <p14:creationId xmlns:p14="http://schemas.microsoft.com/office/powerpoint/2010/main" val="1933880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E3F46-D4F5-FCCB-D676-E3FCA770F4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BFA0619-272B-7EE3-94D2-6D701678CC17}"/>
              </a:ext>
            </a:extLst>
          </p:cNvPr>
          <p:cNvSpPr>
            <a:spLocks noGrp="1"/>
          </p:cNvSpPr>
          <p:nvPr>
            <p:ph type="title"/>
          </p:nvPr>
        </p:nvSpPr>
        <p:spPr/>
        <p:txBody>
          <a:bodyPr/>
          <a:lstStyle/>
          <a:p>
            <a:r>
              <a:rPr lang="en-US" sz="2800" dirty="0"/>
              <a:t>Common utility projects that may require permitting include….</a:t>
            </a:r>
            <a:endParaRPr lang="en-US" dirty="0"/>
          </a:p>
        </p:txBody>
      </p:sp>
      <p:sp>
        <p:nvSpPr>
          <p:cNvPr id="4" name="Text Placeholder 3">
            <a:extLst>
              <a:ext uri="{FF2B5EF4-FFF2-40B4-BE49-F238E27FC236}">
                <a16:creationId xmlns:a16="http://schemas.microsoft.com/office/drawing/2014/main" id="{F276DDB2-AD7A-CE49-F1B9-CDC695CC97D6}"/>
              </a:ext>
            </a:extLst>
          </p:cNvPr>
          <p:cNvSpPr>
            <a:spLocks noGrp="1"/>
          </p:cNvSpPr>
          <p:nvPr>
            <p:ph type="body" sz="quarter" idx="13"/>
          </p:nvPr>
        </p:nvSpPr>
        <p:spPr>
          <a:xfrm>
            <a:off x="485983" y="1663700"/>
            <a:ext cx="5145719" cy="3975100"/>
          </a:xfrm>
        </p:spPr>
        <p:txBody>
          <a:bodyPr/>
          <a:lstStyle/>
          <a:p>
            <a:pPr>
              <a:buClr>
                <a:srgbClr val="000000"/>
              </a:buClr>
              <a:buFont typeface="Arial" panose="020B0604020202020204" pitchFamily="34" charset="0"/>
              <a:buChar char="•"/>
            </a:pPr>
            <a:r>
              <a:rPr lang="en-US" sz="3000" dirty="0"/>
              <a:t>Utility line stream crossings</a:t>
            </a:r>
          </a:p>
          <a:p>
            <a:pPr>
              <a:buClr>
                <a:srgbClr val="000000"/>
              </a:buClr>
              <a:buFont typeface="Arial" panose="020B0604020202020204" pitchFamily="34" charset="0"/>
              <a:buChar char="•"/>
            </a:pPr>
            <a:r>
              <a:rPr lang="en-US" sz="3000" dirty="0"/>
              <a:t>New outfalls or intakes</a:t>
            </a:r>
          </a:p>
          <a:p>
            <a:pPr>
              <a:buClr>
                <a:srgbClr val="000000"/>
              </a:buClr>
              <a:buFont typeface="Arial" panose="020B0604020202020204" pitchFamily="34" charset="0"/>
              <a:buChar char="•"/>
            </a:pPr>
            <a:r>
              <a:rPr lang="en-US" sz="3000" dirty="0"/>
              <a:t>Infrastructure protection</a:t>
            </a:r>
          </a:p>
          <a:p>
            <a:pPr>
              <a:buClr>
                <a:srgbClr val="000000"/>
              </a:buClr>
              <a:buFont typeface="Arial" panose="020B0604020202020204" pitchFamily="34" charset="0"/>
              <a:buChar char="•"/>
            </a:pPr>
            <a:r>
              <a:rPr lang="en-US" sz="3000" dirty="0"/>
              <a:t>New pump stations</a:t>
            </a:r>
          </a:p>
        </p:txBody>
      </p:sp>
      <p:pic>
        <p:nvPicPr>
          <p:cNvPr id="11" name="Picture Placeholder 10">
            <a:extLst>
              <a:ext uri="{FF2B5EF4-FFF2-40B4-BE49-F238E27FC236}">
                <a16:creationId xmlns:a16="http://schemas.microsoft.com/office/drawing/2014/main" id="{BD823037-4542-CB7F-0CE9-50C3BF13FE64}"/>
              </a:ext>
            </a:extLst>
          </p:cNvPr>
          <p:cNvPicPr>
            <a:picLocks noGrp="1" noChangeAspect="1"/>
          </p:cNvPicPr>
          <p:nvPr>
            <p:ph type="pic" sz="quarter" idx="22"/>
          </p:nvPr>
        </p:nvPicPr>
        <p:blipFill>
          <a:blip r:embed="rId2" cstate="print">
            <a:extLst>
              <a:ext uri="{28A0092B-C50C-407E-A947-70E740481C1C}">
                <a14:useLocalDpi xmlns:a14="http://schemas.microsoft.com/office/drawing/2010/main"/>
              </a:ext>
            </a:extLst>
          </a:blip>
          <a:srcRect/>
          <a:stretch>
            <a:fillRect/>
          </a:stretch>
        </p:blipFill>
        <p:spPr>
          <a:prstGeom prst="rect">
            <a:avLst/>
          </a:prstGeom>
          <a:solidFill>
            <a:srgbClr val="EEF2EE"/>
          </a:solidFill>
        </p:spPr>
      </p:pic>
      <p:pic>
        <p:nvPicPr>
          <p:cNvPr id="15" name="Picture Placeholder 14">
            <a:extLst>
              <a:ext uri="{FF2B5EF4-FFF2-40B4-BE49-F238E27FC236}">
                <a16:creationId xmlns:a16="http://schemas.microsoft.com/office/drawing/2014/main" id="{FC76D0CE-3C32-3B3C-7105-F4B1D8D27BFE}"/>
              </a:ext>
            </a:extLst>
          </p:cNvPr>
          <p:cNvPicPr>
            <a:picLocks noGrp="1" noChangeAspect="1"/>
          </p:cNvPicPr>
          <p:nvPr>
            <p:ph type="pic" sz="quarter" idx="23"/>
          </p:nvPr>
        </p:nvPicPr>
        <p:blipFill>
          <a:blip r:embed="rId3" cstate="print">
            <a:extLst>
              <a:ext uri="{28A0092B-C50C-407E-A947-70E740481C1C}">
                <a14:useLocalDpi xmlns:a14="http://schemas.microsoft.com/office/drawing/2010/main"/>
              </a:ext>
            </a:extLst>
          </a:blip>
          <a:srcRect/>
          <a:stretch>
            <a:fillRect/>
          </a:stretch>
        </p:blipFill>
        <p:spPr>
          <a:prstGeom prst="rect">
            <a:avLst/>
          </a:prstGeom>
          <a:solidFill>
            <a:srgbClr val="EEF2EE"/>
          </a:solidFill>
        </p:spPr>
      </p:pic>
      <p:pic>
        <p:nvPicPr>
          <p:cNvPr id="17" name="Picture Placeholder 16">
            <a:extLst>
              <a:ext uri="{FF2B5EF4-FFF2-40B4-BE49-F238E27FC236}">
                <a16:creationId xmlns:a16="http://schemas.microsoft.com/office/drawing/2014/main" id="{9173A765-3927-36EF-50BB-FC0BC619F589}"/>
              </a:ext>
            </a:extLst>
          </p:cNvPr>
          <p:cNvPicPr>
            <a:picLocks noGrp="1" noChangeAspect="1"/>
          </p:cNvPicPr>
          <p:nvPr>
            <p:ph type="pic" sz="quarter" idx="11"/>
          </p:nvPr>
        </p:nvPicPr>
        <p:blipFill>
          <a:blip r:embed="rId4" cstate="print">
            <a:extLst>
              <a:ext uri="{28A0092B-C50C-407E-A947-70E740481C1C}">
                <a14:useLocalDpi xmlns:a14="http://schemas.microsoft.com/office/drawing/2010/main"/>
              </a:ext>
            </a:extLst>
          </a:blip>
          <a:srcRect/>
          <a:stretch>
            <a:fillRect/>
          </a:stretch>
        </p:blipFill>
        <p:spPr>
          <a:prstGeom prst="rect">
            <a:avLst/>
          </a:prstGeom>
          <a:solidFill>
            <a:srgbClr val="EEF2EE"/>
          </a:solidFill>
        </p:spPr>
      </p:pic>
    </p:spTree>
    <p:extLst>
      <p:ext uri="{BB962C8B-B14F-4D97-AF65-F5344CB8AC3E}">
        <p14:creationId xmlns:p14="http://schemas.microsoft.com/office/powerpoint/2010/main" val="18511604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64633-C1CA-7BC7-EE4D-D24C1F67A64A}"/>
              </a:ext>
            </a:extLst>
          </p:cNvPr>
          <p:cNvSpPr>
            <a:spLocks noGrp="1"/>
          </p:cNvSpPr>
          <p:nvPr>
            <p:ph type="title"/>
          </p:nvPr>
        </p:nvSpPr>
        <p:spPr/>
        <p:txBody>
          <a:bodyPr/>
          <a:lstStyle/>
          <a:p>
            <a:r>
              <a:rPr lang="en-US" sz="3600" dirty="0"/>
              <a:t>Regulatory Framework Overview</a:t>
            </a:r>
          </a:p>
        </p:txBody>
      </p:sp>
      <p:pic>
        <p:nvPicPr>
          <p:cNvPr id="1028" name="Picture 4">
            <a:extLst>
              <a:ext uri="{FF2B5EF4-FFF2-40B4-BE49-F238E27FC236}">
                <a16:creationId xmlns:a16="http://schemas.microsoft.com/office/drawing/2014/main" id="{7A18A6DC-4FC5-ACB1-0A43-3292A405A939}"/>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2564543" y="1952214"/>
            <a:ext cx="3146521" cy="182350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artners | UNESCO Open Learning">
            <a:extLst>
              <a:ext uri="{FF2B5EF4-FFF2-40B4-BE49-F238E27FC236}">
                <a16:creationId xmlns:a16="http://schemas.microsoft.com/office/drawing/2014/main" id="{B3615A75-8578-3844-CA8C-F55740DAD529}"/>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5974525" y="1842143"/>
            <a:ext cx="2721585" cy="208572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Pennsylvania Association of Conservation Districts, Inc. | Harrisburg PA">
            <a:extLst>
              <a:ext uri="{FF2B5EF4-FFF2-40B4-BE49-F238E27FC236}">
                <a16:creationId xmlns:a16="http://schemas.microsoft.com/office/drawing/2014/main" id="{D51EC825-FA0E-F841-854A-209848F8C6BC}"/>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9165607" y="4452250"/>
            <a:ext cx="2027292" cy="137380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Pennsylvania Game Commission - Wikipedia">
            <a:extLst>
              <a:ext uri="{FF2B5EF4-FFF2-40B4-BE49-F238E27FC236}">
                <a16:creationId xmlns:a16="http://schemas.microsoft.com/office/drawing/2014/main" id="{1FF8BD9E-60B2-883E-C294-0F5484C7B52B}"/>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469493" y="3932501"/>
            <a:ext cx="2202176" cy="2219793"/>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What is the PA Fish and Boat Commission? – Wally BITES, LLC.">
            <a:extLst>
              <a:ext uri="{FF2B5EF4-FFF2-40B4-BE49-F238E27FC236}">
                <a16:creationId xmlns:a16="http://schemas.microsoft.com/office/drawing/2014/main" id="{925F07D7-3E97-692F-714E-C06548CCA8CF}"/>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9013920" y="3175517"/>
            <a:ext cx="2937512" cy="798237"/>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a:extLst>
              <a:ext uri="{FF2B5EF4-FFF2-40B4-BE49-F238E27FC236}">
                <a16:creationId xmlns:a16="http://schemas.microsoft.com/office/drawing/2014/main" id="{4FBB8C07-DC1B-31C5-2359-CF4A56C82632}"/>
              </a:ext>
            </a:extLst>
          </p:cNvPr>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3791665" y="4587727"/>
            <a:ext cx="1561558" cy="1858998"/>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Pennsylvania Department of Conservation and Natural Resources (DCNR) | U.S.  Geological Survey">
            <a:extLst>
              <a:ext uri="{FF2B5EF4-FFF2-40B4-BE49-F238E27FC236}">
                <a16:creationId xmlns:a16="http://schemas.microsoft.com/office/drawing/2014/main" id="{90829F71-EF44-9E98-9B49-C1554C409A8F}"/>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6236174" y="4421022"/>
            <a:ext cx="2046481" cy="204648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6740150B-10BD-DEA8-035C-3C2C20770807}"/>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897466" y="1731701"/>
            <a:ext cx="1346229" cy="1752776"/>
          </a:xfrm>
          <a:prstGeom prst="rect">
            <a:avLst/>
          </a:prstGeom>
        </p:spPr>
      </p:pic>
      <p:pic>
        <p:nvPicPr>
          <p:cNvPr id="3" name="Picture 2">
            <a:extLst>
              <a:ext uri="{FF2B5EF4-FFF2-40B4-BE49-F238E27FC236}">
                <a16:creationId xmlns:a16="http://schemas.microsoft.com/office/drawing/2014/main" id="{3BA61496-D016-8CBD-E914-51CD79EE9E6D}"/>
              </a:ext>
            </a:extLst>
          </p:cNvPr>
          <p:cNvPicPr>
            <a:picLocks noChangeAspect="1"/>
          </p:cNvPicPr>
          <p:nvPr/>
        </p:nvPicPr>
        <p:blipFill>
          <a:blip r:embed="rId11"/>
          <a:stretch>
            <a:fillRect/>
          </a:stretch>
        </p:blipFill>
        <p:spPr>
          <a:xfrm>
            <a:off x="8129116" y="2206855"/>
            <a:ext cx="3986982" cy="493281"/>
          </a:xfrm>
          <a:prstGeom prst="rect">
            <a:avLst/>
          </a:prstGeom>
        </p:spPr>
      </p:pic>
    </p:spTree>
    <p:extLst>
      <p:ext uri="{BB962C8B-B14F-4D97-AF65-F5344CB8AC3E}">
        <p14:creationId xmlns:p14="http://schemas.microsoft.com/office/powerpoint/2010/main" val="18501233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3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3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4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3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3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D44766-8290-E4E5-1CCE-326DAA4679A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F4D7280-8FAD-AC2A-5504-2C8D3FE3CAC0}"/>
              </a:ext>
            </a:extLst>
          </p:cNvPr>
          <p:cNvSpPr>
            <a:spLocks noGrp="1"/>
          </p:cNvSpPr>
          <p:nvPr>
            <p:ph type="title"/>
          </p:nvPr>
        </p:nvSpPr>
        <p:spPr/>
        <p:txBody>
          <a:bodyPr/>
          <a:lstStyle/>
          <a:p>
            <a:r>
              <a:rPr lang="en-US" sz="3600" dirty="0"/>
              <a:t>Regulatory Framework Overview</a:t>
            </a:r>
          </a:p>
        </p:txBody>
      </p:sp>
      <p:sp>
        <p:nvSpPr>
          <p:cNvPr id="3" name="Text Placeholder 2">
            <a:extLst>
              <a:ext uri="{FF2B5EF4-FFF2-40B4-BE49-F238E27FC236}">
                <a16:creationId xmlns:a16="http://schemas.microsoft.com/office/drawing/2014/main" id="{05E973E6-1107-CDE0-39FA-F3B650D78621}"/>
              </a:ext>
            </a:extLst>
          </p:cNvPr>
          <p:cNvSpPr>
            <a:spLocks noGrp="1"/>
          </p:cNvSpPr>
          <p:nvPr>
            <p:ph type="body" sz="quarter" idx="10"/>
          </p:nvPr>
        </p:nvSpPr>
        <p:spPr/>
        <p:txBody>
          <a:bodyPr/>
          <a:lstStyle/>
          <a:p>
            <a:pPr marL="0" lvl="0" indent="0">
              <a:buNone/>
            </a:pPr>
            <a:r>
              <a:rPr lang="en-US" sz="2800" b="1" dirty="0"/>
              <a:t>Types of Permits</a:t>
            </a:r>
          </a:p>
          <a:p>
            <a:pPr lvl="0"/>
            <a:r>
              <a:rPr lang="en-US" sz="2800" dirty="0"/>
              <a:t>Water Obstruction and Encroachment Permits</a:t>
            </a:r>
            <a:r>
              <a:rPr lang="en-US" sz="2600" dirty="0"/>
              <a:t> (Chapter 105)</a:t>
            </a:r>
            <a:endParaRPr lang="en-US" sz="2800" dirty="0"/>
          </a:p>
          <a:p>
            <a:pPr lvl="1"/>
            <a:r>
              <a:rPr lang="en-US" sz="2600" dirty="0"/>
              <a:t>General Permits (GPs)</a:t>
            </a:r>
          </a:p>
          <a:p>
            <a:pPr lvl="1"/>
            <a:r>
              <a:rPr lang="en-US" sz="2600" dirty="0"/>
              <a:t>Individual Permits (Joint Permit Application Process)</a:t>
            </a:r>
          </a:p>
          <a:p>
            <a:r>
              <a:rPr lang="en-US" sz="2800" dirty="0"/>
              <a:t>Floodplain Management/Restoration (Chapter 106)</a:t>
            </a:r>
          </a:p>
          <a:p>
            <a:pPr lvl="0"/>
            <a:endParaRPr lang="en-US" sz="2800" dirty="0"/>
          </a:p>
        </p:txBody>
      </p:sp>
      <p:pic>
        <p:nvPicPr>
          <p:cNvPr id="8" name="Content Placeholder 7">
            <a:extLst>
              <a:ext uri="{FF2B5EF4-FFF2-40B4-BE49-F238E27FC236}">
                <a16:creationId xmlns:a16="http://schemas.microsoft.com/office/drawing/2014/main" id="{0878AFCC-87B9-9C03-4BD1-66D481109F56}"/>
              </a:ext>
            </a:extLst>
          </p:cNvPr>
          <p:cNvPicPr>
            <a:picLocks noGrp="1" noChangeAspect="1"/>
          </p:cNvPicPr>
          <p:nvPr>
            <p:ph sz="half" idx="2"/>
          </p:nvPr>
        </p:nvPicPr>
        <p:blipFill>
          <a:blip r:embed="rId3" cstate="print">
            <a:extLst>
              <a:ext uri="{28A0092B-C50C-407E-A947-70E740481C1C}">
                <a14:useLocalDpi xmlns:a14="http://schemas.microsoft.com/office/drawing/2010/main"/>
              </a:ext>
            </a:extLst>
          </a:blip>
          <a:stretch>
            <a:fillRect/>
          </a:stretch>
        </p:blipFill>
        <p:spPr>
          <a:xfrm>
            <a:off x="6215063" y="1733550"/>
            <a:ext cx="5486400" cy="4114800"/>
          </a:xfrm>
          <a:prstGeom prst="rect">
            <a:avLst/>
          </a:prstGeom>
        </p:spPr>
      </p:pic>
    </p:spTree>
    <p:extLst>
      <p:ext uri="{BB962C8B-B14F-4D97-AF65-F5344CB8AC3E}">
        <p14:creationId xmlns:p14="http://schemas.microsoft.com/office/powerpoint/2010/main" val="300208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4A8BBCA-4219-85D3-C96C-F870BFC8FE14}"/>
              </a:ext>
            </a:extLst>
          </p:cNvPr>
          <p:cNvSpPr>
            <a:spLocks noGrp="1"/>
          </p:cNvSpPr>
          <p:nvPr>
            <p:ph type="title"/>
          </p:nvPr>
        </p:nvSpPr>
        <p:spPr>
          <a:xfrm>
            <a:off x="444500" y="485440"/>
            <a:ext cx="5384800" cy="798237"/>
          </a:xfrm>
        </p:spPr>
        <p:txBody>
          <a:bodyPr/>
          <a:lstStyle/>
          <a:p>
            <a:r>
              <a:rPr lang="en-US" sz="3600" dirty="0"/>
              <a:t>Regulatory Framework Overview</a:t>
            </a:r>
          </a:p>
        </p:txBody>
      </p:sp>
      <p:sp>
        <p:nvSpPr>
          <p:cNvPr id="8" name="Text Placeholder 7">
            <a:extLst>
              <a:ext uri="{FF2B5EF4-FFF2-40B4-BE49-F238E27FC236}">
                <a16:creationId xmlns:a16="http://schemas.microsoft.com/office/drawing/2014/main" id="{CCFC8467-0DC0-BE14-3334-26D2FF064321}"/>
              </a:ext>
            </a:extLst>
          </p:cNvPr>
          <p:cNvSpPr>
            <a:spLocks noGrp="1"/>
          </p:cNvSpPr>
          <p:nvPr>
            <p:ph type="body" sz="quarter" idx="13"/>
          </p:nvPr>
        </p:nvSpPr>
        <p:spPr>
          <a:xfrm>
            <a:off x="571500" y="1793723"/>
            <a:ext cx="5145719" cy="4364190"/>
          </a:xfrm>
        </p:spPr>
        <p:txBody>
          <a:bodyPr/>
          <a:lstStyle/>
          <a:p>
            <a:pPr marL="0" indent="0">
              <a:buClr>
                <a:srgbClr val="000000"/>
              </a:buClr>
              <a:buNone/>
            </a:pPr>
            <a:r>
              <a:rPr lang="en-US" sz="2800" b="1" dirty="0"/>
              <a:t>What Triggers a Permit?</a:t>
            </a:r>
          </a:p>
          <a:p>
            <a:pPr>
              <a:buClr>
                <a:srgbClr val="000000"/>
              </a:buClr>
              <a:buFont typeface="Arial" panose="020B0604020202020204" pitchFamily="34" charset="0"/>
              <a:buChar char="•"/>
            </a:pPr>
            <a:r>
              <a:rPr lang="en-US" sz="2800" u="sng" dirty="0"/>
              <a:t>Work in streams, wetlands, floodplains, or floodways</a:t>
            </a:r>
          </a:p>
          <a:p>
            <a:pPr lvl="1">
              <a:buClr>
                <a:srgbClr val="000000"/>
              </a:buClr>
              <a:buFont typeface="Arial" panose="020B0604020202020204" pitchFamily="34" charset="0"/>
              <a:buChar char="•"/>
            </a:pPr>
            <a:r>
              <a:rPr lang="en-US" sz="2600" dirty="0"/>
              <a:t>Temporary and permanent impacts </a:t>
            </a:r>
          </a:p>
          <a:p>
            <a:pPr lvl="1">
              <a:buClr>
                <a:srgbClr val="000000"/>
              </a:buClr>
              <a:buFont typeface="Arial" panose="020B0604020202020204" pitchFamily="34" charset="0"/>
              <a:buChar char="•"/>
            </a:pPr>
            <a:r>
              <a:rPr lang="en-US" sz="2600" dirty="0"/>
              <a:t>Stream crossings</a:t>
            </a:r>
          </a:p>
          <a:p>
            <a:pPr lvl="1">
              <a:buClr>
                <a:srgbClr val="000000"/>
              </a:buClr>
              <a:buFont typeface="Arial" panose="020B0604020202020204" pitchFamily="34" charset="0"/>
              <a:buChar char="•"/>
            </a:pPr>
            <a:r>
              <a:rPr lang="en-US" sz="2600" dirty="0"/>
              <a:t>Bank stabilization</a:t>
            </a:r>
          </a:p>
          <a:p>
            <a:pPr lvl="1">
              <a:buClr>
                <a:srgbClr val="000000"/>
              </a:buClr>
              <a:buFont typeface="Arial" panose="020B0604020202020204" pitchFamily="34" charset="0"/>
              <a:buChar char="•"/>
            </a:pPr>
            <a:r>
              <a:rPr lang="en-US" sz="2600" dirty="0"/>
              <a:t>Site access impacts</a:t>
            </a:r>
          </a:p>
          <a:p>
            <a:pPr lvl="1">
              <a:buClr>
                <a:srgbClr val="000000"/>
              </a:buClr>
              <a:buFont typeface="Arial" panose="020B0604020202020204" pitchFamily="34" charset="0"/>
              <a:buChar char="•"/>
            </a:pPr>
            <a:endParaRPr lang="en-US" sz="2600" dirty="0"/>
          </a:p>
        </p:txBody>
      </p:sp>
      <p:sp>
        <p:nvSpPr>
          <p:cNvPr id="13" name="Text Placeholder 12">
            <a:extLst>
              <a:ext uri="{FF2B5EF4-FFF2-40B4-BE49-F238E27FC236}">
                <a16:creationId xmlns:a16="http://schemas.microsoft.com/office/drawing/2014/main" id="{159DDFDE-8248-BA29-2675-78C06071A0A5}"/>
              </a:ext>
            </a:extLst>
          </p:cNvPr>
          <p:cNvSpPr>
            <a:spLocks noGrp="1"/>
          </p:cNvSpPr>
          <p:nvPr>
            <p:ph type="body" sz="quarter" idx="20"/>
          </p:nvPr>
        </p:nvSpPr>
        <p:spPr/>
        <p:txBody>
          <a:bodyPr/>
          <a:lstStyle/>
          <a:p>
            <a:endParaRPr lang="en-US"/>
          </a:p>
        </p:txBody>
      </p:sp>
      <p:pic>
        <p:nvPicPr>
          <p:cNvPr id="12" name="Picture Placeholder 11">
            <a:extLst>
              <a:ext uri="{FF2B5EF4-FFF2-40B4-BE49-F238E27FC236}">
                <a16:creationId xmlns:a16="http://schemas.microsoft.com/office/drawing/2014/main" id="{0ED4CA15-2C65-9865-3E49-E2FF2B497326}"/>
              </a:ext>
            </a:extLst>
          </p:cNvPr>
          <p:cNvPicPr>
            <a:picLocks noGrp="1" noChangeAspect="1"/>
          </p:cNvPicPr>
          <p:nvPr>
            <p:ph type="pic" sz="quarter" idx="22"/>
          </p:nvPr>
        </p:nvPicPr>
        <p:blipFill>
          <a:blip r:embed="rId3" cstate="print">
            <a:extLst>
              <a:ext uri="{28A0092B-C50C-407E-A947-70E740481C1C}">
                <a14:useLocalDpi xmlns:a14="http://schemas.microsoft.com/office/drawing/2010/main"/>
              </a:ext>
            </a:extLst>
          </a:blip>
          <a:srcRect/>
          <a:stretch>
            <a:fillRect/>
          </a:stretch>
        </p:blipFill>
        <p:spPr>
          <a:prstGeom prst="rect">
            <a:avLst/>
          </a:prstGeom>
          <a:solidFill>
            <a:srgbClr val="EEF2EE"/>
          </a:solidFill>
        </p:spPr>
      </p:pic>
      <p:pic>
        <p:nvPicPr>
          <p:cNvPr id="15" name="Picture Placeholder 14">
            <a:extLst>
              <a:ext uri="{FF2B5EF4-FFF2-40B4-BE49-F238E27FC236}">
                <a16:creationId xmlns:a16="http://schemas.microsoft.com/office/drawing/2014/main" id="{EAF5032D-B672-16DE-C776-9ED5B6AA8B4C}"/>
              </a:ext>
            </a:extLst>
          </p:cNvPr>
          <p:cNvPicPr>
            <a:picLocks noGrp="1" noChangeAspect="1"/>
          </p:cNvPicPr>
          <p:nvPr>
            <p:ph type="pic" sz="quarter" idx="11"/>
          </p:nvPr>
        </p:nvPicPr>
        <p:blipFill>
          <a:blip r:embed="rId4" cstate="print">
            <a:extLst>
              <a:ext uri="{28A0092B-C50C-407E-A947-70E740481C1C}">
                <a14:useLocalDpi xmlns:a14="http://schemas.microsoft.com/office/drawing/2010/main"/>
              </a:ext>
            </a:extLst>
          </a:blip>
          <a:srcRect/>
          <a:stretch/>
        </p:blipFill>
        <p:spPr>
          <a:xfrm rot="10800000">
            <a:off x="5983288" y="3452813"/>
            <a:ext cx="6208712" cy="3405187"/>
          </a:xfrm>
          <a:prstGeom prst="rect">
            <a:avLst/>
          </a:prstGeom>
          <a:solidFill>
            <a:srgbClr val="EEF2EE"/>
          </a:solidFill>
        </p:spPr>
      </p:pic>
    </p:spTree>
    <p:extLst>
      <p:ext uri="{BB962C8B-B14F-4D97-AF65-F5344CB8AC3E}">
        <p14:creationId xmlns:p14="http://schemas.microsoft.com/office/powerpoint/2010/main" val="36765632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661DC0-8345-5ECC-7C02-8717E8DF5E9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5A33D1-ACFE-B17A-EB25-D016C3DCD903}"/>
              </a:ext>
            </a:extLst>
          </p:cNvPr>
          <p:cNvSpPr>
            <a:spLocks noGrp="1"/>
          </p:cNvSpPr>
          <p:nvPr>
            <p:ph type="title"/>
          </p:nvPr>
        </p:nvSpPr>
        <p:spPr/>
        <p:txBody>
          <a:bodyPr/>
          <a:lstStyle/>
          <a:p>
            <a:r>
              <a:rPr lang="en-US" sz="3600" dirty="0"/>
              <a:t>Determining the Right Permitting Path</a:t>
            </a:r>
          </a:p>
        </p:txBody>
      </p:sp>
      <p:sp>
        <p:nvSpPr>
          <p:cNvPr id="3" name="Text Placeholder 2">
            <a:extLst>
              <a:ext uri="{FF2B5EF4-FFF2-40B4-BE49-F238E27FC236}">
                <a16:creationId xmlns:a16="http://schemas.microsoft.com/office/drawing/2014/main" id="{65F075C1-F370-B7AC-7420-052775C3F95B}"/>
              </a:ext>
            </a:extLst>
          </p:cNvPr>
          <p:cNvSpPr>
            <a:spLocks noGrp="1"/>
          </p:cNvSpPr>
          <p:nvPr>
            <p:ph type="body" sz="quarter" idx="10"/>
          </p:nvPr>
        </p:nvSpPr>
        <p:spPr>
          <a:xfrm>
            <a:off x="571500" y="1611758"/>
            <a:ext cx="10773089" cy="938265"/>
          </a:xfrm>
        </p:spPr>
        <p:txBody>
          <a:bodyPr/>
          <a:lstStyle/>
          <a:p>
            <a:pPr lvl="0"/>
            <a:r>
              <a:rPr lang="en-US" sz="2800" dirty="0"/>
              <a:t>Online Guidance documents: Permit Application Consulting Tool (PACT), </a:t>
            </a:r>
            <a:r>
              <a:rPr lang="en-US" sz="2800" dirty="0" err="1"/>
              <a:t>ePermitting</a:t>
            </a:r>
            <a:r>
              <a:rPr lang="en-US" sz="2800" dirty="0"/>
              <a:t>, publications</a:t>
            </a:r>
          </a:p>
          <a:p>
            <a:pPr lvl="0"/>
            <a:endParaRPr lang="en-US" sz="2800" dirty="0"/>
          </a:p>
        </p:txBody>
      </p:sp>
      <p:pic>
        <p:nvPicPr>
          <p:cNvPr id="5" name="Picture 4">
            <a:extLst>
              <a:ext uri="{FF2B5EF4-FFF2-40B4-BE49-F238E27FC236}">
                <a16:creationId xmlns:a16="http://schemas.microsoft.com/office/drawing/2014/main" id="{35748EE5-A98C-CE85-67DC-CD7A2BB40E64}"/>
              </a:ext>
            </a:extLst>
          </p:cNvPr>
          <p:cNvPicPr>
            <a:picLocks noChangeAspect="1"/>
          </p:cNvPicPr>
          <p:nvPr/>
        </p:nvPicPr>
        <p:blipFill>
          <a:blip r:embed="rId3"/>
          <a:stretch>
            <a:fillRect/>
          </a:stretch>
        </p:blipFill>
        <p:spPr>
          <a:xfrm>
            <a:off x="2178121" y="2652765"/>
            <a:ext cx="6406754" cy="3434227"/>
          </a:xfrm>
          <a:prstGeom prst="rect">
            <a:avLst/>
          </a:prstGeom>
        </p:spPr>
      </p:pic>
    </p:spTree>
    <p:extLst>
      <p:ext uri="{BB962C8B-B14F-4D97-AF65-F5344CB8AC3E}">
        <p14:creationId xmlns:p14="http://schemas.microsoft.com/office/powerpoint/2010/main" val="3902849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4617B8-B3C9-727F-592D-1090009820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A5EDD74-7555-8D20-48FA-FBEEA1006985}"/>
              </a:ext>
            </a:extLst>
          </p:cNvPr>
          <p:cNvSpPr>
            <a:spLocks noGrp="1"/>
          </p:cNvSpPr>
          <p:nvPr>
            <p:ph type="title"/>
          </p:nvPr>
        </p:nvSpPr>
        <p:spPr/>
        <p:txBody>
          <a:bodyPr/>
          <a:lstStyle/>
          <a:p>
            <a:r>
              <a:rPr lang="en-US" sz="3600" dirty="0"/>
              <a:t>Determining the Right Permitting Path</a:t>
            </a:r>
          </a:p>
        </p:txBody>
      </p:sp>
      <p:sp>
        <p:nvSpPr>
          <p:cNvPr id="3" name="Text Placeholder 2">
            <a:extLst>
              <a:ext uri="{FF2B5EF4-FFF2-40B4-BE49-F238E27FC236}">
                <a16:creationId xmlns:a16="http://schemas.microsoft.com/office/drawing/2014/main" id="{A86EAA91-CEF7-D975-B2E7-7CB482B72853}"/>
              </a:ext>
            </a:extLst>
          </p:cNvPr>
          <p:cNvSpPr>
            <a:spLocks noGrp="1"/>
          </p:cNvSpPr>
          <p:nvPr>
            <p:ph type="body" sz="quarter" idx="10"/>
          </p:nvPr>
        </p:nvSpPr>
        <p:spPr>
          <a:xfrm>
            <a:off x="571499" y="1714500"/>
            <a:ext cx="10773089" cy="4152900"/>
          </a:xfrm>
        </p:spPr>
        <p:txBody>
          <a:bodyPr/>
          <a:lstStyle/>
          <a:p>
            <a:pPr lvl="0"/>
            <a:r>
              <a:rPr lang="en-US" sz="2800" dirty="0"/>
              <a:t>Resource Identification Tools</a:t>
            </a:r>
          </a:p>
          <a:p>
            <a:pPr lvl="0"/>
            <a:endParaRPr lang="en-US" sz="2800" dirty="0"/>
          </a:p>
        </p:txBody>
      </p:sp>
      <p:pic>
        <p:nvPicPr>
          <p:cNvPr id="5" name="Picture 4">
            <a:extLst>
              <a:ext uri="{FF2B5EF4-FFF2-40B4-BE49-F238E27FC236}">
                <a16:creationId xmlns:a16="http://schemas.microsoft.com/office/drawing/2014/main" id="{D7309B1A-4861-5CD7-8F9B-24BB1930C7C0}"/>
              </a:ext>
            </a:extLst>
          </p:cNvPr>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200673" y="2276044"/>
            <a:ext cx="4890498" cy="2690045"/>
          </a:xfrm>
          <a:prstGeom prst="rect">
            <a:avLst/>
          </a:prstGeom>
        </p:spPr>
      </p:pic>
      <p:pic>
        <p:nvPicPr>
          <p:cNvPr id="7" name="Picture 6">
            <a:extLst>
              <a:ext uri="{FF2B5EF4-FFF2-40B4-BE49-F238E27FC236}">
                <a16:creationId xmlns:a16="http://schemas.microsoft.com/office/drawing/2014/main" id="{9AADDA80-FECB-B33A-FBA5-60453455E453}"/>
              </a:ext>
            </a:extLst>
          </p:cNvPr>
          <p:cNvPicPr>
            <a:picLocks noChangeAspect="1"/>
          </p:cNvPicPr>
          <p:nvPr/>
        </p:nvPicPr>
        <p:blipFill>
          <a:blip r:embed="rId4" cstate="print">
            <a:extLst>
              <a:ext uri="{28A0092B-C50C-407E-A947-70E740481C1C}">
                <a14:useLocalDpi xmlns:a14="http://schemas.microsoft.com/office/drawing/2010/main"/>
              </a:ext>
            </a:extLst>
          </a:blip>
          <a:srcRect l="-2" t="-1" b="-1"/>
          <a:stretch>
            <a:fillRect/>
          </a:stretch>
        </p:blipFill>
        <p:spPr>
          <a:xfrm>
            <a:off x="3359635" y="3035046"/>
            <a:ext cx="4664481" cy="3283010"/>
          </a:xfrm>
          <a:prstGeom prst="rect">
            <a:avLst/>
          </a:prstGeom>
        </p:spPr>
      </p:pic>
      <p:pic>
        <p:nvPicPr>
          <p:cNvPr id="9" name="Picture 8">
            <a:extLst>
              <a:ext uri="{FF2B5EF4-FFF2-40B4-BE49-F238E27FC236}">
                <a16:creationId xmlns:a16="http://schemas.microsoft.com/office/drawing/2014/main" id="{3CFEAB0A-B986-7FFA-6112-AFF0C020965E}"/>
              </a:ext>
            </a:extLst>
          </p:cNvPr>
          <p:cNvPicPr>
            <a:picLocks noChangeAspect="1"/>
          </p:cNvPicPr>
          <p:nvPr/>
        </p:nvPicPr>
        <p:blipFill>
          <a:blip r:embed="rId5"/>
          <a:stretch>
            <a:fillRect/>
          </a:stretch>
        </p:blipFill>
        <p:spPr>
          <a:xfrm>
            <a:off x="6789952" y="1714500"/>
            <a:ext cx="5201375" cy="2991267"/>
          </a:xfrm>
          <a:prstGeom prst="rect">
            <a:avLst/>
          </a:prstGeom>
        </p:spPr>
      </p:pic>
    </p:spTree>
    <p:extLst>
      <p:ext uri="{BB962C8B-B14F-4D97-AF65-F5344CB8AC3E}">
        <p14:creationId xmlns:p14="http://schemas.microsoft.com/office/powerpoint/2010/main" val="8902280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34EF21-2914-02EE-D4EC-454A99C036A5}"/>
            </a:ext>
          </a:extLst>
        </p:cNvPr>
        <p:cNvGrpSpPr/>
        <p:nvPr/>
      </p:nvGrpSpPr>
      <p:grpSpPr>
        <a:xfrm>
          <a:off x="0" y="0"/>
          <a:ext cx="0" cy="0"/>
          <a:chOff x="0" y="0"/>
          <a:chExt cx="0" cy="0"/>
        </a:xfrm>
      </p:grpSpPr>
      <p:pic>
        <p:nvPicPr>
          <p:cNvPr id="8" name="Picture Placeholder 7">
            <a:extLst>
              <a:ext uri="{FF2B5EF4-FFF2-40B4-BE49-F238E27FC236}">
                <a16:creationId xmlns:a16="http://schemas.microsoft.com/office/drawing/2014/main" id="{4BD8985A-E5DE-0726-B4AB-430693E46D14}"/>
              </a:ext>
            </a:extLst>
          </p:cNvPr>
          <p:cNvPicPr>
            <a:picLocks noGrp="1" noChangeAspect="1"/>
          </p:cNvPicPr>
          <p:nvPr>
            <p:ph type="pic" sz="quarter" idx="11"/>
          </p:nvPr>
        </p:nvPicPr>
        <p:blipFill>
          <a:blip r:embed="rId3" cstate="print">
            <a:extLst>
              <a:ext uri="{28A0092B-C50C-407E-A947-70E740481C1C}">
                <a14:useLocalDpi xmlns:a14="http://schemas.microsoft.com/office/drawing/2010/main"/>
              </a:ext>
            </a:extLst>
          </a:blip>
          <a:srcRect/>
          <a:stretch>
            <a:fillRect/>
          </a:stretch>
        </p:blipFill>
        <p:spPr>
          <a:xfrm rot="5400000">
            <a:off x="5658644" y="324644"/>
            <a:ext cx="6858000" cy="6208712"/>
          </a:xfrm>
          <a:prstGeom prst="rect">
            <a:avLst/>
          </a:prstGeom>
          <a:solidFill>
            <a:srgbClr val="EEF2EE"/>
          </a:solidFill>
        </p:spPr>
      </p:pic>
      <p:sp>
        <p:nvSpPr>
          <p:cNvPr id="3" name="Text Placeholder 2">
            <a:extLst>
              <a:ext uri="{FF2B5EF4-FFF2-40B4-BE49-F238E27FC236}">
                <a16:creationId xmlns:a16="http://schemas.microsoft.com/office/drawing/2014/main" id="{C6D1B252-C35F-AF76-D56B-B01851767F00}"/>
              </a:ext>
            </a:extLst>
          </p:cNvPr>
          <p:cNvSpPr>
            <a:spLocks noGrp="1"/>
          </p:cNvSpPr>
          <p:nvPr>
            <p:ph type="body" sz="quarter" idx="13"/>
          </p:nvPr>
        </p:nvSpPr>
        <p:spPr>
          <a:xfrm>
            <a:off x="571500" y="1571946"/>
            <a:ext cx="5145719" cy="4800614"/>
          </a:xfrm>
        </p:spPr>
        <p:txBody>
          <a:bodyPr/>
          <a:lstStyle/>
          <a:p>
            <a:pPr lvl="0"/>
            <a:r>
              <a:rPr lang="en-US" sz="2800" b="1" dirty="0"/>
              <a:t>Pre-application Process</a:t>
            </a:r>
          </a:p>
          <a:p>
            <a:pPr lvl="1"/>
            <a:r>
              <a:rPr lang="en-US" sz="2600" dirty="0"/>
              <a:t>Recommended for any complex project</a:t>
            </a:r>
          </a:p>
          <a:p>
            <a:pPr lvl="1"/>
            <a:r>
              <a:rPr lang="en-US" sz="2600" dirty="0"/>
              <a:t>Beneficial early in project development</a:t>
            </a:r>
          </a:p>
          <a:p>
            <a:pPr lvl="1"/>
            <a:r>
              <a:rPr lang="en-US" sz="2600" dirty="0"/>
              <a:t>Requires information on wetland and stream/floodway impacts, preliminary project plans</a:t>
            </a:r>
          </a:p>
          <a:p>
            <a:pPr lvl="1"/>
            <a:r>
              <a:rPr lang="en-US" sz="2600" dirty="0"/>
              <a:t>Use available planning tools (PNDI, </a:t>
            </a:r>
            <a:r>
              <a:rPr lang="en-US" sz="2600" dirty="0" err="1"/>
              <a:t>PAShare</a:t>
            </a:r>
            <a:r>
              <a:rPr lang="en-US" sz="2600" dirty="0"/>
              <a:t>, </a:t>
            </a:r>
            <a:r>
              <a:rPr lang="en-US" sz="2600" dirty="0" err="1"/>
              <a:t>eMap</a:t>
            </a:r>
            <a:r>
              <a:rPr lang="en-US" sz="2600" dirty="0"/>
              <a:t>, etc.)</a:t>
            </a:r>
          </a:p>
          <a:p>
            <a:pPr lvl="1"/>
            <a:endParaRPr lang="en-US" sz="2600" dirty="0"/>
          </a:p>
        </p:txBody>
      </p:sp>
      <p:sp>
        <p:nvSpPr>
          <p:cNvPr id="2" name="Title 1">
            <a:extLst>
              <a:ext uri="{FF2B5EF4-FFF2-40B4-BE49-F238E27FC236}">
                <a16:creationId xmlns:a16="http://schemas.microsoft.com/office/drawing/2014/main" id="{5A9568F6-7F9F-805D-282A-AB5219EF4D06}"/>
              </a:ext>
            </a:extLst>
          </p:cNvPr>
          <p:cNvSpPr>
            <a:spLocks noGrp="1"/>
          </p:cNvSpPr>
          <p:nvPr>
            <p:ph type="title"/>
          </p:nvPr>
        </p:nvSpPr>
        <p:spPr/>
        <p:txBody>
          <a:bodyPr/>
          <a:lstStyle/>
          <a:p>
            <a:r>
              <a:rPr lang="en-US" sz="3600" dirty="0"/>
              <a:t>Determining the Right Permitting Path</a:t>
            </a:r>
          </a:p>
        </p:txBody>
      </p:sp>
      <p:sp>
        <p:nvSpPr>
          <p:cNvPr id="6" name="Text Placeholder 5">
            <a:extLst>
              <a:ext uri="{FF2B5EF4-FFF2-40B4-BE49-F238E27FC236}">
                <a16:creationId xmlns:a16="http://schemas.microsoft.com/office/drawing/2014/main" id="{E7BBAB9B-60DC-7BB3-7757-BD6DDBFE59FC}"/>
              </a:ext>
            </a:extLst>
          </p:cNvPr>
          <p:cNvSpPr>
            <a:spLocks noGrp="1"/>
          </p:cNvSpPr>
          <p:nvPr>
            <p:ph type="body" sz="quarter" idx="22"/>
          </p:nvPr>
        </p:nvSpPr>
        <p:spPr/>
        <p:txBody>
          <a:bodyPr/>
          <a:lstStyle/>
          <a:p>
            <a:endParaRPr lang="en-US"/>
          </a:p>
        </p:txBody>
      </p:sp>
    </p:spTree>
    <p:extLst>
      <p:ext uri="{BB962C8B-B14F-4D97-AF65-F5344CB8AC3E}">
        <p14:creationId xmlns:p14="http://schemas.microsoft.com/office/powerpoint/2010/main" val="6800194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A8FFAC-9C93-7922-C016-6873810E776C}"/>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6408CA24-8DBC-7C58-0AE5-A905BCBF293E}"/>
              </a:ext>
            </a:extLst>
          </p:cNvPr>
          <p:cNvPicPr>
            <a:picLocks noGrp="1" noChangeAspect="1"/>
          </p:cNvPicPr>
          <p:nvPr>
            <p:ph type="pic" sz="quarter" idx="11"/>
          </p:nvPr>
        </p:nvPicPr>
        <p:blipFill>
          <a:blip r:embed="rId3" cstate="print">
            <a:extLst>
              <a:ext uri="{28A0092B-C50C-407E-A947-70E740481C1C}">
                <a14:useLocalDpi xmlns:a14="http://schemas.microsoft.com/office/drawing/2010/main"/>
              </a:ext>
            </a:extLst>
          </a:blip>
          <a:srcRect b="-2"/>
          <a:stretch>
            <a:fillRect/>
          </a:stretch>
        </p:blipFill>
        <p:spPr>
          <a:xfrm>
            <a:off x="5982877" y="3453125"/>
            <a:ext cx="6209123" cy="3404872"/>
          </a:xfrm>
          <a:prstGeom prst="rect">
            <a:avLst/>
          </a:prstGeom>
          <a:noFill/>
        </p:spPr>
      </p:pic>
      <p:sp>
        <p:nvSpPr>
          <p:cNvPr id="16" name="Title 5">
            <a:extLst>
              <a:ext uri="{FF2B5EF4-FFF2-40B4-BE49-F238E27FC236}">
                <a16:creationId xmlns:a16="http://schemas.microsoft.com/office/drawing/2014/main" id="{EC18AC37-3D8F-142A-469C-5D2538CF83EA}"/>
              </a:ext>
            </a:extLst>
          </p:cNvPr>
          <p:cNvSpPr>
            <a:spLocks noGrp="1"/>
          </p:cNvSpPr>
          <p:nvPr>
            <p:ph type="title"/>
          </p:nvPr>
        </p:nvSpPr>
        <p:spPr>
          <a:xfrm>
            <a:off x="571500" y="485440"/>
            <a:ext cx="5145719" cy="798237"/>
          </a:xfrm>
        </p:spPr>
        <p:txBody>
          <a:bodyPr anchor="b">
            <a:normAutofit/>
          </a:bodyPr>
          <a:lstStyle/>
          <a:p>
            <a:r>
              <a:rPr lang="en-US" sz="2600"/>
              <a:t>Determining the Right Permitting Path</a:t>
            </a:r>
          </a:p>
        </p:txBody>
      </p:sp>
      <p:sp>
        <p:nvSpPr>
          <p:cNvPr id="8" name="Text Placeholder 7">
            <a:extLst>
              <a:ext uri="{FF2B5EF4-FFF2-40B4-BE49-F238E27FC236}">
                <a16:creationId xmlns:a16="http://schemas.microsoft.com/office/drawing/2014/main" id="{F8A10FF3-3625-2548-1636-FC472A9A2D96}"/>
              </a:ext>
            </a:extLst>
          </p:cNvPr>
          <p:cNvSpPr>
            <a:spLocks noGrp="1"/>
          </p:cNvSpPr>
          <p:nvPr>
            <p:ph type="body" sz="quarter" idx="13"/>
          </p:nvPr>
        </p:nvSpPr>
        <p:spPr>
          <a:xfrm>
            <a:off x="571500" y="1714500"/>
            <a:ext cx="5145719" cy="3752850"/>
          </a:xfrm>
        </p:spPr>
        <p:txBody>
          <a:bodyPr anchor="t">
            <a:normAutofit/>
          </a:bodyPr>
          <a:lstStyle/>
          <a:p>
            <a:pPr marL="0" indent="0">
              <a:buNone/>
            </a:pPr>
            <a:r>
              <a:rPr lang="en-US" sz="2200" b="1" dirty="0"/>
              <a:t>T&amp;E Species and Species of Concern Coordination</a:t>
            </a:r>
          </a:p>
          <a:p>
            <a:r>
              <a:rPr lang="en-US" sz="2000" dirty="0"/>
              <a:t>PNDI receipt required</a:t>
            </a:r>
          </a:p>
          <a:p>
            <a:r>
              <a:rPr lang="en-US" sz="2000" dirty="0"/>
              <a:t>Agency clearance or coordination</a:t>
            </a:r>
          </a:p>
          <a:p>
            <a:r>
              <a:rPr lang="en-US" sz="2000" dirty="0"/>
              <a:t>May involve surveys to determine presence/absence</a:t>
            </a:r>
          </a:p>
          <a:p>
            <a:r>
              <a:rPr lang="en-US" sz="2000" dirty="0"/>
              <a:t>Potential Timing Restrictions</a:t>
            </a:r>
          </a:p>
          <a:p>
            <a:r>
              <a:rPr lang="en-US" sz="2000" dirty="0"/>
              <a:t>Best case is to avoid impacts</a:t>
            </a:r>
          </a:p>
          <a:p>
            <a:endParaRPr lang="en-US" dirty="0"/>
          </a:p>
        </p:txBody>
      </p:sp>
      <p:sp>
        <p:nvSpPr>
          <p:cNvPr id="25" name="Text Placeholder 5">
            <a:extLst>
              <a:ext uri="{FF2B5EF4-FFF2-40B4-BE49-F238E27FC236}">
                <a16:creationId xmlns:a16="http://schemas.microsoft.com/office/drawing/2014/main" id="{89B751DE-1238-90E5-C50E-300B91A64B7E}"/>
              </a:ext>
            </a:extLst>
          </p:cNvPr>
          <p:cNvSpPr>
            <a:spLocks noGrp="1"/>
          </p:cNvSpPr>
          <p:nvPr>
            <p:ph type="body" sz="quarter" idx="20"/>
          </p:nvPr>
        </p:nvSpPr>
        <p:spPr>
          <a:xfrm>
            <a:off x="10583863" y="6157913"/>
            <a:ext cx="1098550" cy="387350"/>
          </a:xfrm>
        </p:spPr>
        <p:txBody>
          <a:bodyPr/>
          <a:lstStyle/>
          <a:p>
            <a:endParaRPr lang="en-US"/>
          </a:p>
        </p:txBody>
      </p:sp>
      <p:pic>
        <p:nvPicPr>
          <p:cNvPr id="14" name="Picture Placeholder 13">
            <a:extLst>
              <a:ext uri="{FF2B5EF4-FFF2-40B4-BE49-F238E27FC236}">
                <a16:creationId xmlns:a16="http://schemas.microsoft.com/office/drawing/2014/main" id="{198C1B12-3190-8365-3B72-546410F027C6}"/>
              </a:ext>
            </a:extLst>
          </p:cNvPr>
          <p:cNvPicPr>
            <a:picLocks noGrp="1" noChangeAspect="1"/>
          </p:cNvPicPr>
          <p:nvPr>
            <p:ph type="pic" sz="quarter" idx="22"/>
          </p:nvPr>
        </p:nvPicPr>
        <p:blipFill>
          <a:blip r:embed="rId4" cstate="print">
            <a:extLst>
              <a:ext uri="{28A0092B-C50C-407E-A947-70E740481C1C}">
                <a14:useLocalDpi xmlns:a14="http://schemas.microsoft.com/office/drawing/2010/main"/>
              </a:ext>
            </a:extLst>
          </a:blip>
          <a:srcRect/>
          <a:stretch>
            <a:fillRect/>
          </a:stretch>
        </p:blipFill>
        <p:spPr>
          <a:xfrm>
            <a:off x="5982876" y="10"/>
            <a:ext cx="3058841" cy="3361669"/>
          </a:xfrm>
          <a:prstGeom prst="rect">
            <a:avLst/>
          </a:prstGeom>
          <a:noFill/>
        </p:spPr>
      </p:pic>
      <p:pic>
        <p:nvPicPr>
          <p:cNvPr id="15" name="Picture Placeholder 14">
            <a:extLst>
              <a:ext uri="{FF2B5EF4-FFF2-40B4-BE49-F238E27FC236}">
                <a16:creationId xmlns:a16="http://schemas.microsoft.com/office/drawing/2014/main" id="{C1020FE6-985B-2A28-BA31-22940D0A9C2C}"/>
              </a:ext>
            </a:extLst>
          </p:cNvPr>
          <p:cNvPicPr>
            <a:picLocks noGrp="1" noChangeAspect="1"/>
          </p:cNvPicPr>
          <p:nvPr>
            <p:ph type="pic" sz="quarter" idx="23"/>
          </p:nvPr>
        </p:nvPicPr>
        <p:blipFill>
          <a:blip r:embed="rId5" cstate="print">
            <a:extLst>
              <a:ext uri="{28A0092B-C50C-407E-A947-70E740481C1C}">
                <a14:useLocalDpi xmlns:a14="http://schemas.microsoft.com/office/drawing/2010/main"/>
              </a:ext>
            </a:extLst>
          </a:blip>
          <a:srcRect b="-2"/>
          <a:stretch>
            <a:fillRect/>
          </a:stretch>
        </p:blipFill>
        <p:spPr>
          <a:xfrm>
            <a:off x="9133158" y="-1"/>
            <a:ext cx="3058842" cy="3361679"/>
          </a:xfrm>
          <a:prstGeom prst="rect">
            <a:avLst/>
          </a:prstGeom>
          <a:noFill/>
        </p:spPr>
      </p:pic>
    </p:spTree>
    <p:extLst>
      <p:ext uri="{BB962C8B-B14F-4D97-AF65-F5344CB8AC3E}">
        <p14:creationId xmlns:p14="http://schemas.microsoft.com/office/powerpoint/2010/main" val="29922821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796C2A-7286-858F-153E-2D9CA60B2B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8423484-84F2-094F-3666-3C99825B130F}"/>
              </a:ext>
            </a:extLst>
          </p:cNvPr>
          <p:cNvSpPr>
            <a:spLocks noGrp="1"/>
          </p:cNvSpPr>
          <p:nvPr>
            <p:ph type="title"/>
          </p:nvPr>
        </p:nvSpPr>
        <p:spPr/>
        <p:txBody>
          <a:bodyPr/>
          <a:lstStyle/>
          <a:p>
            <a:r>
              <a:rPr lang="en-US" sz="3600" dirty="0"/>
              <a:t>Determining the Right Permitting Path</a:t>
            </a:r>
          </a:p>
        </p:txBody>
      </p:sp>
      <p:sp>
        <p:nvSpPr>
          <p:cNvPr id="3" name="Text Placeholder 2">
            <a:extLst>
              <a:ext uri="{FF2B5EF4-FFF2-40B4-BE49-F238E27FC236}">
                <a16:creationId xmlns:a16="http://schemas.microsoft.com/office/drawing/2014/main" id="{3657B51D-CB3A-A3D7-F1F0-96A9708438D2}"/>
              </a:ext>
            </a:extLst>
          </p:cNvPr>
          <p:cNvSpPr>
            <a:spLocks noGrp="1"/>
          </p:cNvSpPr>
          <p:nvPr>
            <p:ph type="body" sz="quarter" idx="10"/>
          </p:nvPr>
        </p:nvSpPr>
        <p:spPr>
          <a:xfrm>
            <a:off x="571499" y="1714500"/>
            <a:ext cx="10773089" cy="4152900"/>
          </a:xfrm>
        </p:spPr>
        <p:txBody>
          <a:bodyPr/>
          <a:lstStyle/>
          <a:p>
            <a:pPr lvl="0"/>
            <a:r>
              <a:rPr lang="en-US" sz="2800" dirty="0"/>
              <a:t>Identify Resources or Conditions that may impact permit requirements </a:t>
            </a:r>
          </a:p>
          <a:p>
            <a:pPr lvl="1"/>
            <a:r>
              <a:rPr lang="en-US" sz="2600" dirty="0"/>
              <a:t>Presence of wetlands, watershed size, T&amp;E species, cultural or historic resources</a:t>
            </a:r>
          </a:p>
          <a:p>
            <a:pPr lvl="0"/>
            <a:r>
              <a:rPr lang="en-US" sz="2800" dirty="0"/>
              <a:t>Waiver of Permit Requirements</a:t>
            </a:r>
          </a:p>
          <a:p>
            <a:pPr lvl="0"/>
            <a:r>
              <a:rPr lang="en-US" sz="2800" dirty="0"/>
              <a:t>General Permits: faster, limited impacts</a:t>
            </a:r>
          </a:p>
          <a:p>
            <a:pPr lvl="2"/>
            <a:r>
              <a:rPr lang="en-US" sz="2600" dirty="0"/>
              <a:t>Must meet pre-defined eligibility criteria</a:t>
            </a:r>
          </a:p>
          <a:p>
            <a:r>
              <a:rPr lang="en-US" sz="2800" dirty="0"/>
              <a:t>Individual Permits: More comprehensive, longer review</a:t>
            </a:r>
          </a:p>
        </p:txBody>
      </p:sp>
    </p:spTree>
    <p:extLst>
      <p:ext uri="{BB962C8B-B14F-4D97-AF65-F5344CB8AC3E}">
        <p14:creationId xmlns:p14="http://schemas.microsoft.com/office/powerpoint/2010/main" val="39343782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9CDDC-E81C-64D5-98E1-F5BB64A9C3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BF1617-453C-894D-C0E6-78A06183252B}"/>
              </a:ext>
            </a:extLst>
          </p:cNvPr>
          <p:cNvSpPr>
            <a:spLocks noGrp="1"/>
          </p:cNvSpPr>
          <p:nvPr>
            <p:ph type="title"/>
          </p:nvPr>
        </p:nvSpPr>
        <p:spPr/>
        <p:txBody>
          <a:bodyPr/>
          <a:lstStyle/>
          <a:p>
            <a:r>
              <a:rPr lang="en-US" sz="3600" dirty="0"/>
              <a:t>Determining the Right Permitting Path</a:t>
            </a:r>
          </a:p>
        </p:txBody>
      </p:sp>
      <p:sp>
        <p:nvSpPr>
          <p:cNvPr id="3" name="Text Placeholder 2">
            <a:extLst>
              <a:ext uri="{FF2B5EF4-FFF2-40B4-BE49-F238E27FC236}">
                <a16:creationId xmlns:a16="http://schemas.microsoft.com/office/drawing/2014/main" id="{A9C016D9-0E33-4A61-2F8F-812BD8CD6219}"/>
              </a:ext>
            </a:extLst>
          </p:cNvPr>
          <p:cNvSpPr>
            <a:spLocks noGrp="1"/>
          </p:cNvSpPr>
          <p:nvPr>
            <p:ph type="body" sz="quarter" idx="10"/>
          </p:nvPr>
        </p:nvSpPr>
        <p:spPr>
          <a:xfrm>
            <a:off x="571499" y="1714500"/>
            <a:ext cx="10773089" cy="4152900"/>
          </a:xfrm>
        </p:spPr>
        <p:txBody>
          <a:bodyPr/>
          <a:lstStyle/>
          <a:p>
            <a:pPr lvl="0"/>
            <a:r>
              <a:rPr lang="en-US" sz="2600" dirty="0"/>
              <a:t>Common General Permits: </a:t>
            </a:r>
          </a:p>
          <a:p>
            <a:pPr lvl="1"/>
            <a:r>
              <a:rPr lang="en-US" sz="2400" dirty="0"/>
              <a:t>GP-3: Bank Stabilization, Bank Protection, and Gravel Bar Removal</a:t>
            </a:r>
          </a:p>
          <a:p>
            <a:pPr lvl="1"/>
            <a:r>
              <a:rPr lang="en-US" sz="2400" dirty="0"/>
              <a:t>GP-4: Intake and Outfall Structures</a:t>
            </a:r>
          </a:p>
          <a:p>
            <a:pPr lvl="1"/>
            <a:r>
              <a:rPr lang="en-US" sz="2400" dirty="0"/>
              <a:t>GP-5: Utility Line Stream Crossings</a:t>
            </a:r>
          </a:p>
          <a:p>
            <a:pPr lvl="1"/>
            <a:r>
              <a:rPr lang="en-US" sz="2400" dirty="0"/>
              <a:t>GP-7: Minor Road Crossings</a:t>
            </a:r>
          </a:p>
          <a:p>
            <a:pPr lvl="1"/>
            <a:r>
              <a:rPr lang="en-US" sz="2400" dirty="0"/>
              <a:t>GP-8: Temporary Road Crossings</a:t>
            </a:r>
          </a:p>
          <a:p>
            <a:pPr lvl="1"/>
            <a:r>
              <a:rPr lang="en-US" sz="2400" dirty="0"/>
              <a:t>GP-11: Maintenance, Repair, Rehabilitation, or Replacement of an Existing Water Obstruction and Encroachment</a:t>
            </a:r>
          </a:p>
        </p:txBody>
      </p:sp>
    </p:spTree>
    <p:extLst>
      <p:ext uri="{BB962C8B-B14F-4D97-AF65-F5344CB8AC3E}">
        <p14:creationId xmlns:p14="http://schemas.microsoft.com/office/powerpoint/2010/main" val="1603457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C019E2-43AE-24D4-B633-F732EA3D81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314E3B-CB14-3A17-20FC-D7BC49220D96}"/>
              </a:ext>
            </a:extLst>
          </p:cNvPr>
          <p:cNvSpPr>
            <a:spLocks noGrp="1"/>
          </p:cNvSpPr>
          <p:nvPr>
            <p:ph type="title"/>
          </p:nvPr>
        </p:nvSpPr>
        <p:spPr/>
        <p:txBody>
          <a:bodyPr/>
          <a:lstStyle/>
          <a:p>
            <a:r>
              <a:rPr lang="en-US" sz="3600" dirty="0"/>
              <a:t>Determining the Right Permitting Path</a:t>
            </a:r>
          </a:p>
        </p:txBody>
      </p:sp>
      <p:sp>
        <p:nvSpPr>
          <p:cNvPr id="3" name="Text Placeholder 2">
            <a:extLst>
              <a:ext uri="{FF2B5EF4-FFF2-40B4-BE49-F238E27FC236}">
                <a16:creationId xmlns:a16="http://schemas.microsoft.com/office/drawing/2014/main" id="{5E75D2E1-1EFF-3F1A-67BD-6665F318365E}"/>
              </a:ext>
            </a:extLst>
          </p:cNvPr>
          <p:cNvSpPr>
            <a:spLocks noGrp="1"/>
          </p:cNvSpPr>
          <p:nvPr>
            <p:ph type="body" sz="quarter" idx="10"/>
          </p:nvPr>
        </p:nvSpPr>
        <p:spPr>
          <a:xfrm>
            <a:off x="571499" y="1714500"/>
            <a:ext cx="10773089" cy="4152900"/>
          </a:xfrm>
        </p:spPr>
        <p:txBody>
          <a:bodyPr/>
          <a:lstStyle/>
          <a:p>
            <a:pPr lvl="0"/>
            <a:r>
              <a:rPr lang="en-US" sz="2800" dirty="0"/>
              <a:t>Individual Permits: Longer review periods, more complex impacts to water resources</a:t>
            </a:r>
          </a:p>
          <a:p>
            <a:pPr lvl="1"/>
            <a:r>
              <a:rPr lang="en-US" sz="2600" dirty="0"/>
              <a:t>Projects that do not meet GP eligibility criteria</a:t>
            </a:r>
          </a:p>
          <a:p>
            <a:pPr lvl="2"/>
            <a:r>
              <a:rPr lang="en-US" sz="2600" dirty="0"/>
              <a:t>Exceptional Value Streams/Wetlands</a:t>
            </a:r>
          </a:p>
          <a:p>
            <a:pPr lvl="2"/>
            <a:r>
              <a:rPr lang="en-US" sz="2600" dirty="0"/>
              <a:t>T&amp;E Species Present</a:t>
            </a:r>
          </a:p>
          <a:p>
            <a:pPr lvl="2"/>
            <a:r>
              <a:rPr lang="en-US" sz="2600" dirty="0"/>
              <a:t>Significant stream impacts or channel modifications</a:t>
            </a:r>
          </a:p>
          <a:p>
            <a:pPr lvl="2"/>
            <a:r>
              <a:rPr lang="en-US" sz="2600" dirty="0"/>
              <a:t>Significant wetland impacts</a:t>
            </a:r>
          </a:p>
          <a:p>
            <a:pPr lvl="2"/>
            <a:r>
              <a:rPr lang="en-US" sz="2600" dirty="0"/>
              <a:t>Does not meet a pre-defined category</a:t>
            </a:r>
          </a:p>
          <a:p>
            <a:endParaRPr lang="en-US" sz="2800" dirty="0"/>
          </a:p>
          <a:p>
            <a:pPr lvl="2"/>
            <a:endParaRPr lang="en-US" sz="2600" dirty="0"/>
          </a:p>
          <a:p>
            <a:pPr lvl="2"/>
            <a:endParaRPr lang="en-US" sz="2600" dirty="0"/>
          </a:p>
        </p:txBody>
      </p:sp>
    </p:spTree>
    <p:extLst>
      <p:ext uri="{BB962C8B-B14F-4D97-AF65-F5344CB8AC3E}">
        <p14:creationId xmlns:p14="http://schemas.microsoft.com/office/powerpoint/2010/main" val="929040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3E7195-C740-4AA3-8D85-24502972EB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C126EEF-EB77-199D-9774-F964487A1925}"/>
              </a:ext>
            </a:extLst>
          </p:cNvPr>
          <p:cNvSpPr>
            <a:spLocks noGrp="1"/>
          </p:cNvSpPr>
          <p:nvPr>
            <p:ph type="title"/>
          </p:nvPr>
        </p:nvSpPr>
        <p:spPr>
          <a:xfrm>
            <a:off x="571500" y="485440"/>
            <a:ext cx="6211855" cy="904821"/>
          </a:xfrm>
        </p:spPr>
        <p:txBody>
          <a:bodyPr/>
          <a:lstStyle/>
          <a:p>
            <a:r>
              <a:rPr lang="en-US" sz="3600" dirty="0"/>
              <a:t>Determining the Right Permitting Path</a:t>
            </a:r>
          </a:p>
        </p:txBody>
      </p:sp>
      <p:sp>
        <p:nvSpPr>
          <p:cNvPr id="3" name="Text Placeholder 2">
            <a:extLst>
              <a:ext uri="{FF2B5EF4-FFF2-40B4-BE49-F238E27FC236}">
                <a16:creationId xmlns:a16="http://schemas.microsoft.com/office/drawing/2014/main" id="{86576260-7106-E1C2-6278-F6CC518A9854}"/>
              </a:ext>
            </a:extLst>
          </p:cNvPr>
          <p:cNvSpPr>
            <a:spLocks noGrp="1"/>
          </p:cNvSpPr>
          <p:nvPr>
            <p:ph type="body" sz="quarter" idx="10"/>
          </p:nvPr>
        </p:nvSpPr>
        <p:spPr>
          <a:xfrm>
            <a:off x="571500" y="1714500"/>
            <a:ext cx="5446745" cy="4152900"/>
          </a:xfrm>
        </p:spPr>
        <p:txBody>
          <a:bodyPr/>
          <a:lstStyle/>
          <a:p>
            <a:pPr lvl="0"/>
            <a:r>
              <a:rPr lang="en-US" sz="2600" dirty="0"/>
              <a:t>When possible, design projects to fit the requirements of General Permits</a:t>
            </a:r>
          </a:p>
          <a:p>
            <a:pPr lvl="0"/>
            <a:r>
              <a:rPr lang="en-US" sz="2600" dirty="0"/>
              <a:t>Early coordination is critical and can avoid costs delays and redesigns</a:t>
            </a:r>
          </a:p>
          <a:p>
            <a:pPr lvl="0"/>
            <a:r>
              <a:rPr lang="en-US" sz="2600" dirty="0"/>
              <a:t>Design for co-benefits with other programs (e.g. MS4)</a:t>
            </a:r>
            <a:endParaRPr lang="en-US" sz="2400" dirty="0"/>
          </a:p>
        </p:txBody>
      </p:sp>
      <p:pic>
        <p:nvPicPr>
          <p:cNvPr id="5" name="Picture 4">
            <a:extLst>
              <a:ext uri="{FF2B5EF4-FFF2-40B4-BE49-F238E27FC236}">
                <a16:creationId xmlns:a16="http://schemas.microsoft.com/office/drawing/2014/main" id="{19CB2DA0-A7B1-7E90-2E1C-762CD1FDB102}"/>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048500" y="0"/>
            <a:ext cx="5143500" cy="6858000"/>
          </a:xfrm>
          <a:prstGeom prst="rect">
            <a:avLst/>
          </a:prstGeom>
        </p:spPr>
      </p:pic>
    </p:spTree>
    <p:extLst>
      <p:ext uri="{BB962C8B-B14F-4D97-AF65-F5344CB8AC3E}">
        <p14:creationId xmlns:p14="http://schemas.microsoft.com/office/powerpoint/2010/main" val="389431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118F40-D4F3-77D4-F9DA-D3133667D1C7}"/>
              </a:ext>
            </a:extLst>
          </p:cNvPr>
          <p:cNvSpPr>
            <a:spLocks noGrp="1"/>
          </p:cNvSpPr>
          <p:nvPr>
            <p:ph type="title"/>
          </p:nvPr>
        </p:nvSpPr>
        <p:spPr/>
        <p:txBody>
          <a:bodyPr/>
          <a:lstStyle/>
          <a:p>
            <a:r>
              <a:rPr lang="en-US" sz="3200" dirty="0"/>
              <a:t>Permitting Timelines and Expectation</a:t>
            </a:r>
          </a:p>
        </p:txBody>
      </p:sp>
      <p:sp>
        <p:nvSpPr>
          <p:cNvPr id="3" name="Text Placeholder 2">
            <a:extLst>
              <a:ext uri="{FF2B5EF4-FFF2-40B4-BE49-F238E27FC236}">
                <a16:creationId xmlns:a16="http://schemas.microsoft.com/office/drawing/2014/main" id="{B1C27162-2ECF-0A78-E6B8-DF201A2D77BD}"/>
              </a:ext>
            </a:extLst>
          </p:cNvPr>
          <p:cNvSpPr>
            <a:spLocks noGrp="1"/>
          </p:cNvSpPr>
          <p:nvPr>
            <p:ph type="body" sz="quarter" idx="10"/>
          </p:nvPr>
        </p:nvSpPr>
        <p:spPr>
          <a:xfrm>
            <a:off x="571500" y="1992993"/>
            <a:ext cx="11143914" cy="2872013"/>
          </a:xfrm>
        </p:spPr>
        <p:txBody>
          <a:bodyPr/>
          <a:lstStyle/>
          <a:p>
            <a:r>
              <a:rPr lang="en-US" sz="2800" dirty="0"/>
              <a:t>General Permits: Typically, 2-3 months review time</a:t>
            </a:r>
          </a:p>
          <a:p>
            <a:r>
              <a:rPr lang="en-US" sz="2800" dirty="0"/>
              <a:t>Individual Permits: Minimum of 3 months…plan for 6 months</a:t>
            </a:r>
          </a:p>
          <a:p>
            <a:r>
              <a:rPr lang="en-US" sz="2800" dirty="0"/>
              <a:t>Incompleteness Reviews and Technical Deficiencies add time</a:t>
            </a:r>
          </a:p>
        </p:txBody>
      </p:sp>
    </p:spTree>
    <p:extLst>
      <p:ext uri="{BB962C8B-B14F-4D97-AF65-F5344CB8AC3E}">
        <p14:creationId xmlns:p14="http://schemas.microsoft.com/office/powerpoint/2010/main" val="2656131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FC191C-41DC-99FA-8AA0-E4922D4EA4F6}"/>
            </a:ext>
          </a:extLst>
        </p:cNvPr>
        <p:cNvGrpSpPr/>
        <p:nvPr/>
      </p:nvGrpSpPr>
      <p:grpSpPr>
        <a:xfrm>
          <a:off x="0" y="0"/>
          <a:ext cx="0" cy="0"/>
          <a:chOff x="0" y="0"/>
          <a:chExt cx="0" cy="0"/>
        </a:xfrm>
      </p:grpSpPr>
      <p:pic>
        <p:nvPicPr>
          <p:cNvPr id="10" name="Picture Placeholder 9" descr="A stream running through a forest&#10;&#10;AI-generated content may be incorrect.">
            <a:extLst>
              <a:ext uri="{FF2B5EF4-FFF2-40B4-BE49-F238E27FC236}">
                <a16:creationId xmlns:a16="http://schemas.microsoft.com/office/drawing/2014/main" id="{69169586-4F8C-3A69-D4E8-58584250F221}"/>
              </a:ext>
            </a:extLst>
          </p:cNvPr>
          <p:cNvPicPr>
            <a:picLocks noGrp="1" noChangeAspect="1"/>
          </p:cNvPicPr>
          <p:nvPr>
            <p:ph type="pic" sz="quarter" idx="11"/>
          </p:nvPr>
        </p:nvPicPr>
        <p:blipFill>
          <a:blip r:embed="rId3" cstate="print">
            <a:extLst>
              <a:ext uri="{28A0092B-C50C-407E-A947-70E740481C1C}">
                <a14:useLocalDpi xmlns:a14="http://schemas.microsoft.com/office/drawing/2010/main"/>
              </a:ext>
            </a:extLst>
          </a:blip>
          <a:srcRect/>
          <a:stretch>
            <a:fillRect/>
          </a:stretch>
        </p:blipFill>
        <p:spPr/>
      </p:pic>
      <p:sp>
        <p:nvSpPr>
          <p:cNvPr id="5" name="Text Placeholder 4">
            <a:extLst>
              <a:ext uri="{FF2B5EF4-FFF2-40B4-BE49-F238E27FC236}">
                <a16:creationId xmlns:a16="http://schemas.microsoft.com/office/drawing/2014/main" id="{DF84C4D5-5B62-A6DD-6E97-B0CAE41CEF6D}"/>
              </a:ext>
            </a:extLst>
          </p:cNvPr>
          <p:cNvSpPr>
            <a:spLocks noGrp="1"/>
          </p:cNvSpPr>
          <p:nvPr>
            <p:ph type="body" sz="quarter" idx="13"/>
          </p:nvPr>
        </p:nvSpPr>
        <p:spPr/>
        <p:txBody>
          <a:bodyPr/>
          <a:lstStyle/>
          <a:p>
            <a:r>
              <a:rPr lang="en-US" sz="3000" dirty="0"/>
              <a:t>Avoidance</a:t>
            </a:r>
          </a:p>
          <a:p>
            <a:r>
              <a:rPr lang="en-US" sz="3000" dirty="0"/>
              <a:t>Minimization</a:t>
            </a:r>
          </a:p>
          <a:p>
            <a:r>
              <a:rPr lang="en-US" sz="3000" dirty="0"/>
              <a:t>Compensation</a:t>
            </a:r>
          </a:p>
          <a:p>
            <a:pPr lvl="2"/>
            <a:r>
              <a:rPr lang="en-US" sz="2800" dirty="0"/>
              <a:t>On-site restoration</a:t>
            </a:r>
          </a:p>
          <a:p>
            <a:pPr lvl="2"/>
            <a:r>
              <a:rPr lang="en-US" sz="2800" dirty="0"/>
              <a:t>Mitigation Banks</a:t>
            </a:r>
          </a:p>
          <a:p>
            <a:pPr lvl="2"/>
            <a:r>
              <a:rPr lang="en-US" sz="2800" dirty="0"/>
              <a:t>In-lieu fee program (seldom used)</a:t>
            </a:r>
          </a:p>
        </p:txBody>
      </p:sp>
      <p:sp>
        <p:nvSpPr>
          <p:cNvPr id="2" name="Title 1">
            <a:extLst>
              <a:ext uri="{FF2B5EF4-FFF2-40B4-BE49-F238E27FC236}">
                <a16:creationId xmlns:a16="http://schemas.microsoft.com/office/drawing/2014/main" id="{F57A4059-D44C-E458-511E-FD15B270F7DA}"/>
              </a:ext>
            </a:extLst>
          </p:cNvPr>
          <p:cNvSpPr>
            <a:spLocks noGrp="1"/>
          </p:cNvSpPr>
          <p:nvPr>
            <p:ph type="title"/>
          </p:nvPr>
        </p:nvSpPr>
        <p:spPr/>
        <p:txBody>
          <a:bodyPr/>
          <a:lstStyle/>
          <a:p>
            <a:r>
              <a:rPr lang="en-US" sz="3600" dirty="0"/>
              <a:t>Mitigation Strategies </a:t>
            </a:r>
          </a:p>
        </p:txBody>
      </p:sp>
      <p:sp>
        <p:nvSpPr>
          <p:cNvPr id="7" name="Text Placeholder 6">
            <a:extLst>
              <a:ext uri="{FF2B5EF4-FFF2-40B4-BE49-F238E27FC236}">
                <a16:creationId xmlns:a16="http://schemas.microsoft.com/office/drawing/2014/main" id="{147A3E34-C6BF-2FC4-263C-AEFD386ABEFF}"/>
              </a:ext>
            </a:extLst>
          </p:cNvPr>
          <p:cNvSpPr>
            <a:spLocks noGrp="1"/>
          </p:cNvSpPr>
          <p:nvPr>
            <p:ph type="body" sz="quarter" idx="22"/>
          </p:nvPr>
        </p:nvSpPr>
        <p:spPr/>
        <p:txBody>
          <a:bodyPr/>
          <a:lstStyle/>
          <a:p>
            <a:endParaRPr lang="en-US"/>
          </a:p>
        </p:txBody>
      </p:sp>
    </p:spTree>
    <p:extLst>
      <p:ext uri="{BB962C8B-B14F-4D97-AF65-F5344CB8AC3E}">
        <p14:creationId xmlns:p14="http://schemas.microsoft.com/office/powerpoint/2010/main" val="1181923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43982F-2F52-FBCE-1447-E99C72C9108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098033-C539-6F7C-B44D-2470AD62D51A}"/>
              </a:ext>
            </a:extLst>
          </p:cNvPr>
          <p:cNvSpPr>
            <a:spLocks noGrp="1"/>
          </p:cNvSpPr>
          <p:nvPr>
            <p:ph type="title"/>
          </p:nvPr>
        </p:nvSpPr>
        <p:spPr/>
        <p:txBody>
          <a:bodyPr/>
          <a:lstStyle/>
          <a:p>
            <a:r>
              <a:rPr lang="en-US" sz="3600" dirty="0"/>
              <a:t>Mitigation Strategies </a:t>
            </a:r>
          </a:p>
        </p:txBody>
      </p:sp>
      <p:sp>
        <p:nvSpPr>
          <p:cNvPr id="3" name="Text Placeholder 2">
            <a:extLst>
              <a:ext uri="{FF2B5EF4-FFF2-40B4-BE49-F238E27FC236}">
                <a16:creationId xmlns:a16="http://schemas.microsoft.com/office/drawing/2014/main" id="{C72A9B38-CC7E-92B9-79AB-4D6EC3097B91}"/>
              </a:ext>
            </a:extLst>
          </p:cNvPr>
          <p:cNvSpPr>
            <a:spLocks noGrp="1"/>
          </p:cNvSpPr>
          <p:nvPr>
            <p:ph type="body" sz="quarter" idx="10"/>
          </p:nvPr>
        </p:nvSpPr>
        <p:spPr>
          <a:xfrm>
            <a:off x="571499" y="1714500"/>
            <a:ext cx="10773089" cy="4152900"/>
          </a:xfrm>
        </p:spPr>
        <p:txBody>
          <a:bodyPr/>
          <a:lstStyle/>
          <a:p>
            <a:pPr lvl="0"/>
            <a:r>
              <a:rPr lang="en-US" sz="2600" dirty="0"/>
              <a:t>Monitoring Required for on-site mitigation (typically a </a:t>
            </a:r>
            <a:r>
              <a:rPr lang="en-US" sz="2600"/>
              <a:t>minimum of 5 </a:t>
            </a:r>
            <a:r>
              <a:rPr lang="en-US" sz="2600" dirty="0"/>
              <a:t>years)</a:t>
            </a:r>
          </a:p>
          <a:p>
            <a:pPr lvl="1"/>
            <a:r>
              <a:rPr lang="en-US" sz="2400" dirty="0"/>
              <a:t>May require maintenance, repairs, and replanting</a:t>
            </a:r>
          </a:p>
          <a:p>
            <a:r>
              <a:rPr lang="en-US" sz="2600" dirty="0"/>
              <a:t>Purchase of credits from off-site mitigation banks can be expensive, but it eliminates permittee monitoring and maintenance responsibilities</a:t>
            </a:r>
          </a:p>
          <a:p>
            <a:pPr marL="0" lvl="0" indent="0">
              <a:buNone/>
            </a:pPr>
            <a:endParaRPr lang="en-US" sz="2600" dirty="0"/>
          </a:p>
          <a:p>
            <a:pPr lvl="0"/>
            <a:endParaRPr lang="en-US" sz="2400" dirty="0"/>
          </a:p>
        </p:txBody>
      </p:sp>
    </p:spTree>
    <p:extLst>
      <p:ext uri="{BB962C8B-B14F-4D97-AF65-F5344CB8AC3E}">
        <p14:creationId xmlns:p14="http://schemas.microsoft.com/office/powerpoint/2010/main" val="2394381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B58C4D-3E87-53F0-BDBD-FF1A9F41B753}"/>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D0912EA8-A056-D082-57F8-E9B0AD7F449F}"/>
              </a:ext>
            </a:extLst>
          </p:cNvPr>
          <p:cNvSpPr>
            <a:spLocks noGrp="1"/>
          </p:cNvSpPr>
          <p:nvPr>
            <p:ph type="body" sz="quarter" idx="13"/>
          </p:nvPr>
        </p:nvSpPr>
        <p:spPr>
          <a:xfrm>
            <a:off x="571500" y="1714500"/>
            <a:ext cx="5145719" cy="4658060"/>
          </a:xfrm>
        </p:spPr>
        <p:txBody>
          <a:bodyPr/>
          <a:lstStyle/>
          <a:p>
            <a:r>
              <a:rPr lang="en-US" sz="3000" dirty="0"/>
              <a:t>Start Coordination Early</a:t>
            </a:r>
          </a:p>
          <a:p>
            <a:r>
              <a:rPr lang="en-US" sz="3000" dirty="0"/>
              <a:t>Understand T&amp;E requirements and limitations</a:t>
            </a:r>
          </a:p>
          <a:p>
            <a:r>
              <a:rPr lang="en-US" sz="3000" dirty="0"/>
              <a:t>Design to Avoid Impacts</a:t>
            </a:r>
          </a:p>
          <a:p>
            <a:pPr lvl="1"/>
            <a:r>
              <a:rPr lang="en-US" sz="2800" dirty="0"/>
              <a:t>Alternative installation methods (e.g. HDD)</a:t>
            </a:r>
          </a:p>
          <a:p>
            <a:pPr lvl="1"/>
            <a:r>
              <a:rPr lang="en-US" sz="2800" dirty="0"/>
              <a:t>Rerouting to avoid wetlands</a:t>
            </a:r>
          </a:p>
          <a:p>
            <a:pPr lvl="1"/>
            <a:r>
              <a:rPr lang="en-US" sz="2800" dirty="0"/>
              <a:t>Plan ahead for access</a:t>
            </a:r>
          </a:p>
          <a:p>
            <a:endParaRPr lang="en-US" sz="3000" dirty="0"/>
          </a:p>
          <a:p>
            <a:pPr lvl="2"/>
            <a:endParaRPr lang="en-US" sz="2800" dirty="0"/>
          </a:p>
        </p:txBody>
      </p:sp>
      <p:sp>
        <p:nvSpPr>
          <p:cNvPr id="2" name="Title 1">
            <a:extLst>
              <a:ext uri="{FF2B5EF4-FFF2-40B4-BE49-F238E27FC236}">
                <a16:creationId xmlns:a16="http://schemas.microsoft.com/office/drawing/2014/main" id="{E84F142B-91BA-9E01-8B5B-E3B288450D9C}"/>
              </a:ext>
            </a:extLst>
          </p:cNvPr>
          <p:cNvSpPr>
            <a:spLocks noGrp="1"/>
          </p:cNvSpPr>
          <p:nvPr>
            <p:ph type="title"/>
          </p:nvPr>
        </p:nvSpPr>
        <p:spPr/>
        <p:txBody>
          <a:bodyPr/>
          <a:lstStyle/>
          <a:p>
            <a:r>
              <a:rPr lang="en-US" sz="3600" dirty="0"/>
              <a:t>Takeaways and Best Practices</a:t>
            </a:r>
          </a:p>
        </p:txBody>
      </p:sp>
      <p:sp>
        <p:nvSpPr>
          <p:cNvPr id="7" name="Text Placeholder 6">
            <a:extLst>
              <a:ext uri="{FF2B5EF4-FFF2-40B4-BE49-F238E27FC236}">
                <a16:creationId xmlns:a16="http://schemas.microsoft.com/office/drawing/2014/main" id="{64CAD52A-7330-D277-FBC6-2EC61CCD43A0}"/>
              </a:ext>
            </a:extLst>
          </p:cNvPr>
          <p:cNvSpPr>
            <a:spLocks noGrp="1"/>
          </p:cNvSpPr>
          <p:nvPr>
            <p:ph type="body" sz="quarter" idx="22"/>
          </p:nvPr>
        </p:nvSpPr>
        <p:spPr/>
        <p:txBody>
          <a:bodyPr/>
          <a:lstStyle/>
          <a:p>
            <a:endParaRPr lang="en-US"/>
          </a:p>
        </p:txBody>
      </p:sp>
      <p:pic>
        <p:nvPicPr>
          <p:cNvPr id="8" name="Picture Placeholder 7">
            <a:extLst>
              <a:ext uri="{FF2B5EF4-FFF2-40B4-BE49-F238E27FC236}">
                <a16:creationId xmlns:a16="http://schemas.microsoft.com/office/drawing/2014/main" id="{B5DA49DA-C7F9-E630-1A21-A00CC46279FA}"/>
              </a:ext>
            </a:extLst>
          </p:cNvPr>
          <p:cNvPicPr>
            <a:picLocks noGrp="1" noChangeAspect="1"/>
          </p:cNvPicPr>
          <p:nvPr>
            <p:ph type="pic" sz="quarter" idx="11"/>
          </p:nvPr>
        </p:nvPicPr>
        <p:blipFill>
          <a:blip r:embed="rId3" cstate="print">
            <a:extLst>
              <a:ext uri="{28A0092B-C50C-407E-A947-70E740481C1C}">
                <a14:useLocalDpi xmlns:a14="http://schemas.microsoft.com/office/drawing/2010/main"/>
              </a:ext>
            </a:extLst>
          </a:blip>
          <a:srcRect/>
          <a:stretch>
            <a:fillRect/>
          </a:stretch>
        </p:blipFill>
        <p:spPr>
          <a:prstGeom prst="rect">
            <a:avLst/>
          </a:prstGeom>
          <a:solidFill>
            <a:srgbClr val="EEF2EE"/>
          </a:solidFill>
        </p:spPr>
      </p:pic>
    </p:spTree>
    <p:extLst>
      <p:ext uri="{BB962C8B-B14F-4D97-AF65-F5344CB8AC3E}">
        <p14:creationId xmlns:p14="http://schemas.microsoft.com/office/powerpoint/2010/main" val="2483123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F7B952-B8C0-ADFC-4625-27B682AC9FE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CAE448-F8C2-C70C-4A87-7CD5E83A8A47}"/>
              </a:ext>
            </a:extLst>
          </p:cNvPr>
          <p:cNvSpPr>
            <a:spLocks noGrp="1"/>
          </p:cNvSpPr>
          <p:nvPr>
            <p:ph type="title"/>
          </p:nvPr>
        </p:nvSpPr>
        <p:spPr/>
        <p:txBody>
          <a:bodyPr/>
          <a:lstStyle/>
          <a:p>
            <a:r>
              <a:rPr lang="en-US" sz="3600" dirty="0"/>
              <a:t>Takeaways and Best Practices</a:t>
            </a:r>
          </a:p>
        </p:txBody>
      </p:sp>
      <p:sp>
        <p:nvSpPr>
          <p:cNvPr id="10" name="Text Placeholder 9">
            <a:extLst>
              <a:ext uri="{FF2B5EF4-FFF2-40B4-BE49-F238E27FC236}">
                <a16:creationId xmlns:a16="http://schemas.microsoft.com/office/drawing/2014/main" id="{E305A5B1-9281-F81E-9836-FD4B2C399B9D}"/>
              </a:ext>
            </a:extLst>
          </p:cNvPr>
          <p:cNvSpPr>
            <a:spLocks noGrp="1"/>
          </p:cNvSpPr>
          <p:nvPr>
            <p:ph type="body" sz="quarter" idx="13"/>
          </p:nvPr>
        </p:nvSpPr>
        <p:spPr/>
        <p:txBody>
          <a:bodyPr/>
          <a:lstStyle/>
          <a:p>
            <a:r>
              <a:rPr lang="en-US" sz="2800" dirty="0"/>
              <a:t>Avoid Common Delays</a:t>
            </a:r>
          </a:p>
          <a:p>
            <a:pPr lvl="1"/>
            <a:r>
              <a:rPr lang="en-US" sz="2600" dirty="0"/>
              <a:t>Incomplete applications</a:t>
            </a:r>
          </a:p>
          <a:p>
            <a:pPr lvl="1"/>
            <a:r>
              <a:rPr lang="en-US" sz="2600" dirty="0"/>
              <a:t>Incorrect impact calculations</a:t>
            </a:r>
          </a:p>
          <a:p>
            <a:pPr lvl="1"/>
            <a:r>
              <a:rPr lang="en-US" sz="2600" dirty="0"/>
              <a:t>Insufficient alternative analyses</a:t>
            </a:r>
          </a:p>
          <a:p>
            <a:pPr lvl="1"/>
            <a:r>
              <a:rPr lang="en-US" sz="2600" dirty="0"/>
              <a:t>Lack of design detail</a:t>
            </a:r>
          </a:p>
          <a:p>
            <a:pPr marL="0" indent="0">
              <a:buNone/>
            </a:pPr>
            <a:endParaRPr lang="en-US" sz="2400" dirty="0"/>
          </a:p>
          <a:p>
            <a:endParaRPr lang="en-US" sz="2400" dirty="0"/>
          </a:p>
        </p:txBody>
      </p:sp>
      <p:sp>
        <p:nvSpPr>
          <p:cNvPr id="12" name="Text Placeholder 11">
            <a:extLst>
              <a:ext uri="{FF2B5EF4-FFF2-40B4-BE49-F238E27FC236}">
                <a16:creationId xmlns:a16="http://schemas.microsoft.com/office/drawing/2014/main" id="{DC41321E-984A-5E74-F2A9-3DDFE64AE081}"/>
              </a:ext>
            </a:extLst>
          </p:cNvPr>
          <p:cNvSpPr>
            <a:spLocks noGrp="1"/>
          </p:cNvSpPr>
          <p:nvPr>
            <p:ph type="body" sz="quarter" idx="20"/>
          </p:nvPr>
        </p:nvSpPr>
        <p:spPr/>
        <p:txBody>
          <a:bodyPr/>
          <a:lstStyle/>
          <a:p>
            <a:endParaRPr lang="en-US"/>
          </a:p>
        </p:txBody>
      </p:sp>
      <p:pic>
        <p:nvPicPr>
          <p:cNvPr id="22" name="Picture Placeholder 16">
            <a:extLst>
              <a:ext uri="{FF2B5EF4-FFF2-40B4-BE49-F238E27FC236}">
                <a16:creationId xmlns:a16="http://schemas.microsoft.com/office/drawing/2014/main" id="{CD7733C4-2DE8-753E-02DB-64F2DBF347B6}"/>
              </a:ext>
            </a:extLst>
          </p:cNvPr>
          <p:cNvPicPr>
            <a:picLocks noGrp="1" noChangeAspect="1"/>
          </p:cNvPicPr>
          <p:nvPr>
            <p:ph type="pic" sz="quarter" idx="11"/>
          </p:nvPr>
        </p:nvPicPr>
        <p:blipFill>
          <a:blip r:embed="rId2" cstate="print">
            <a:extLst>
              <a:ext uri="{28A0092B-C50C-407E-A947-70E740481C1C}">
                <a14:useLocalDpi xmlns:a14="http://schemas.microsoft.com/office/drawing/2010/main"/>
              </a:ext>
            </a:extLst>
          </a:blip>
          <a:srcRect/>
          <a:stretch/>
        </p:blipFill>
        <p:spPr>
          <a:xfrm>
            <a:off x="5983288" y="3452813"/>
            <a:ext cx="6208712" cy="3405187"/>
          </a:xfrm>
          <a:prstGeom prst="rect">
            <a:avLst/>
          </a:prstGeom>
          <a:solidFill>
            <a:srgbClr val="EEF2EE"/>
          </a:solidFill>
        </p:spPr>
      </p:pic>
      <p:pic>
        <p:nvPicPr>
          <p:cNvPr id="26" name="Picture Placeholder 25">
            <a:extLst>
              <a:ext uri="{FF2B5EF4-FFF2-40B4-BE49-F238E27FC236}">
                <a16:creationId xmlns:a16="http://schemas.microsoft.com/office/drawing/2014/main" id="{EAF3F45C-019B-2A18-590A-F7BA91FEAB77}"/>
              </a:ext>
            </a:extLst>
          </p:cNvPr>
          <p:cNvPicPr>
            <a:picLocks noGrp="1" noChangeAspect="1"/>
          </p:cNvPicPr>
          <p:nvPr>
            <p:ph type="pic" sz="quarter" idx="22"/>
          </p:nvPr>
        </p:nvPicPr>
        <p:blipFill>
          <a:blip r:embed="rId3" cstate="print">
            <a:extLst>
              <a:ext uri="{28A0092B-C50C-407E-A947-70E740481C1C}">
                <a14:useLocalDpi xmlns:a14="http://schemas.microsoft.com/office/drawing/2010/main"/>
              </a:ext>
            </a:extLst>
          </a:blip>
          <a:srcRect/>
          <a:stretch/>
        </p:blipFill>
        <p:spPr>
          <a:prstGeom prst="rect">
            <a:avLst/>
          </a:prstGeom>
        </p:spPr>
      </p:pic>
    </p:spTree>
    <p:extLst>
      <p:ext uri="{BB962C8B-B14F-4D97-AF65-F5344CB8AC3E}">
        <p14:creationId xmlns:p14="http://schemas.microsoft.com/office/powerpoint/2010/main" val="5434383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19CAA7D-8962-4665-A6E7-8EA8B063C09A}"/>
              </a:ext>
            </a:extLst>
          </p:cNvPr>
          <p:cNvSpPr>
            <a:spLocks noGrp="1"/>
          </p:cNvSpPr>
          <p:nvPr>
            <p:ph type="title"/>
          </p:nvPr>
        </p:nvSpPr>
        <p:spPr/>
        <p:txBody>
          <a:bodyPr/>
          <a:lstStyle/>
          <a:p>
            <a:r>
              <a:rPr lang="en-US" sz="4400" dirty="0"/>
              <a:t>Thank You! – Questions?</a:t>
            </a:r>
          </a:p>
        </p:txBody>
      </p:sp>
      <p:sp>
        <p:nvSpPr>
          <p:cNvPr id="2" name="Text Placeholder 5">
            <a:extLst>
              <a:ext uri="{FF2B5EF4-FFF2-40B4-BE49-F238E27FC236}">
                <a16:creationId xmlns:a16="http://schemas.microsoft.com/office/drawing/2014/main" id="{D2EEB1C7-BBDB-6EE0-FAE4-69B8C3CB13EA}"/>
              </a:ext>
            </a:extLst>
          </p:cNvPr>
          <p:cNvSpPr>
            <a:spLocks noGrp="1"/>
          </p:cNvSpPr>
          <p:nvPr>
            <p:ph type="body" idx="1"/>
          </p:nvPr>
        </p:nvSpPr>
        <p:spPr>
          <a:xfrm>
            <a:off x="914400" y="4020652"/>
            <a:ext cx="10696407" cy="1070094"/>
          </a:xfrm>
        </p:spPr>
        <p:txBody>
          <a:bodyPr/>
          <a:lstStyle/>
          <a:p>
            <a:r>
              <a:rPr lang="en-US" sz="2400" dirty="0">
                <a:latin typeface="+mj-lt"/>
              </a:rPr>
              <a:t>CORY TREGO, PROJECT ENVIRONMENTAL SCIENTIST</a:t>
            </a:r>
          </a:p>
          <a:p>
            <a:r>
              <a:rPr lang="en-US" dirty="0"/>
              <a:t>1010 ADAMS AVENUE</a:t>
            </a:r>
          </a:p>
          <a:p>
            <a:r>
              <a:rPr lang="en-US" dirty="0"/>
              <a:t>AUDUBON, PA</a:t>
            </a:r>
          </a:p>
          <a:p>
            <a:r>
              <a:rPr lang="en-US" b="1" dirty="0"/>
              <a:t>P</a:t>
            </a:r>
            <a:r>
              <a:rPr lang="en-US" dirty="0"/>
              <a:t>: 484.587.5268</a:t>
            </a:r>
          </a:p>
          <a:p>
            <a:r>
              <a:rPr lang="en-US" b="1" dirty="0"/>
              <a:t>E</a:t>
            </a:r>
            <a:r>
              <a:rPr lang="en-US" dirty="0"/>
              <a:t>: CTREGO@GFTINC.COM</a:t>
            </a:r>
          </a:p>
          <a:p>
            <a:endParaRPr lang="en-US" sz="2400" dirty="0">
              <a:latin typeface="+mj-lt"/>
            </a:endParaRPr>
          </a:p>
        </p:txBody>
      </p:sp>
    </p:spTree>
    <p:extLst>
      <p:ext uri="{BB962C8B-B14F-4D97-AF65-F5344CB8AC3E}">
        <p14:creationId xmlns:p14="http://schemas.microsoft.com/office/powerpoint/2010/main" val="38772702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DividendVTI">
  <a:themeElements>
    <a:clrScheme name="GFT Rebrand Palette">
      <a:dk1>
        <a:srgbClr val="FFFFFF"/>
      </a:dk1>
      <a:lt1>
        <a:srgbClr val="EEF2EE"/>
      </a:lt1>
      <a:dk2>
        <a:srgbClr val="0A3A37"/>
      </a:dk2>
      <a:lt2>
        <a:srgbClr val="07BB78"/>
      </a:lt2>
      <a:accent1>
        <a:srgbClr val="008DBB"/>
      </a:accent1>
      <a:accent2>
        <a:srgbClr val="165484"/>
      </a:accent2>
      <a:accent3>
        <a:srgbClr val="236C69"/>
      </a:accent3>
      <a:accent4>
        <a:srgbClr val="DCBF63"/>
      </a:accent4>
      <a:accent5>
        <a:srgbClr val="68315A"/>
      </a:accent5>
      <a:accent6>
        <a:srgbClr val="333F48"/>
      </a:accent6>
      <a:hlink>
        <a:srgbClr val="07BB78"/>
      </a:hlink>
      <a:folHlink>
        <a:srgbClr val="236C69"/>
      </a:folHlink>
    </a:clrScheme>
    <a:fontScheme name="GFT Heading">
      <a:majorFont>
        <a:latin typeface="Franklin Gothic Demi Cond"/>
        <a:ea typeface=""/>
        <a:cs typeface=""/>
      </a:majorFont>
      <a:minorFont>
        <a:latin typeface="Segoe UI"/>
        <a:ea typeface=""/>
        <a:cs typeface=""/>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spDef>
      <a:spPr>
        <a:solidFill>
          <a:schemeClr val="bg2"/>
        </a:solidFill>
        <a:ln>
          <a:noFill/>
        </a:ln>
      </a:spPr>
      <a:bodyPr rtlCol="0" anchor="ctr"/>
      <a:lstStyle>
        <a:defPPr algn="ctr">
          <a:defRPr/>
        </a:defPPr>
      </a:lstStyle>
      <a:style>
        <a:lnRef idx="0">
          <a:scrgbClr r="0" g="0" b="0"/>
        </a:lnRef>
        <a:fillRef idx="0">
          <a:scrgbClr r="0" g="0" b="0"/>
        </a:fillRef>
        <a:effectRef idx="0">
          <a:scrgbClr r="0" g="0" b="0"/>
        </a:effectRef>
        <a:fontRef idx="minor">
          <a:schemeClr val="dk1"/>
        </a:fontRef>
      </a:style>
    </a:spDef>
  </a:objectDefaults>
  <a:extraClrSchemeLst/>
  <a:extLst>
    <a:ext uri="{05A4C25C-085E-4340-85A3-A5531E510DB2}">
      <thm15:themeFamily xmlns:thm15="http://schemas.microsoft.com/office/thememl/2012/main" name="GFT_Expanded_Template.potx" id="{02DB7DB3-A225-41F6-A946-4EA345F45A88}" vid="{D48B26A7-4CD0-4411-B899-E67668F09BCC}"/>
    </a:ext>
  </a:extLst>
</a:theme>
</file>

<file path=ppt/theme/theme2.xml><?xml version="1.0" encoding="utf-8"?>
<a:theme xmlns:a="http://schemas.openxmlformats.org/drawingml/2006/main" name="2_DividendVTI">
  <a:themeElements>
    <a:clrScheme name="GFT Rebrand Palette">
      <a:dk1>
        <a:srgbClr val="FFFFFF"/>
      </a:dk1>
      <a:lt1>
        <a:srgbClr val="EEF2EE"/>
      </a:lt1>
      <a:dk2>
        <a:srgbClr val="0A3A37"/>
      </a:dk2>
      <a:lt2>
        <a:srgbClr val="07BB78"/>
      </a:lt2>
      <a:accent1>
        <a:srgbClr val="008DBB"/>
      </a:accent1>
      <a:accent2>
        <a:srgbClr val="165484"/>
      </a:accent2>
      <a:accent3>
        <a:srgbClr val="236C69"/>
      </a:accent3>
      <a:accent4>
        <a:srgbClr val="DCBF63"/>
      </a:accent4>
      <a:accent5>
        <a:srgbClr val="68315A"/>
      </a:accent5>
      <a:accent6>
        <a:srgbClr val="333F48"/>
      </a:accent6>
      <a:hlink>
        <a:srgbClr val="07BB78"/>
      </a:hlink>
      <a:folHlink>
        <a:srgbClr val="236C69"/>
      </a:folHlink>
    </a:clrScheme>
    <a:fontScheme name="GFT Heading">
      <a:majorFont>
        <a:latin typeface="Franklin Gothic Demi Cond"/>
        <a:ea typeface=""/>
        <a:cs typeface=""/>
      </a:majorFont>
      <a:minorFont>
        <a:latin typeface="Segoe UI"/>
        <a:ea typeface=""/>
        <a:cs typeface=""/>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spDef>
      <a:spPr>
        <a:solidFill>
          <a:schemeClr val="bg2"/>
        </a:solidFill>
        <a:ln>
          <a:noFill/>
        </a:ln>
      </a:spPr>
      <a:bodyPr rtlCol="0" anchor="ctr"/>
      <a:lstStyle>
        <a:defPPr algn="ctr">
          <a:defRPr/>
        </a:defPPr>
      </a:lstStyle>
      <a:style>
        <a:lnRef idx="2">
          <a:schemeClr val="dk1"/>
        </a:lnRef>
        <a:fillRef idx="1">
          <a:schemeClr val="lt1"/>
        </a:fillRef>
        <a:effectRef idx="0">
          <a:schemeClr val="dk1"/>
        </a:effectRef>
        <a:fontRef idx="minor">
          <a:schemeClr val="dk1"/>
        </a:fontRef>
      </a:style>
    </a:spDef>
  </a:objectDefaults>
  <a:extraClrSchemeLst/>
  <a:extLst>
    <a:ext uri="{05A4C25C-085E-4340-85A3-A5531E510DB2}">
      <thm15:themeFamily xmlns:thm15="http://schemas.microsoft.com/office/thememl/2012/main" name="GFT_Expanded_Template.potx" id="{02DB7DB3-A225-41F6-A946-4EA345F45A88}" vid="{84F3951C-1B42-4EAD-B0FC-CFA45F909A4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F8FB4B7340ED84F9AA7058BF65C721C" ma:contentTypeVersion="13" ma:contentTypeDescription="Create a new document." ma:contentTypeScope="" ma:versionID="0b1a6f4d53e0ec5f639e864d64643ee3">
  <xsd:schema xmlns:xsd="http://www.w3.org/2001/XMLSchema" xmlns:xs="http://www.w3.org/2001/XMLSchema" xmlns:p="http://schemas.microsoft.com/office/2006/metadata/properties" xmlns:ns2="0ae93284-6215-43ea-9fcd-fe6aec6d57dd" xmlns:ns3="341c623b-29bd-48ba-a5df-f3969271e126" targetNamespace="http://schemas.microsoft.com/office/2006/metadata/properties" ma:root="true" ma:fieldsID="4e8091432aa6012eb6a8a47326725f1d" ns2:_="" ns3:_="">
    <xsd:import namespace="0ae93284-6215-43ea-9fcd-fe6aec6d57dd"/>
    <xsd:import namespace="341c623b-29bd-48ba-a5df-f3969271e12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e93284-6215-43ea-9fcd-fe6aec6d57d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b30cba55-4a0b-4209-a46e-42b7add81a32"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dexed="true" ma:internalName="MediaServiceLocation" ma:readOnly="true">
      <xsd:simpleType>
        <xsd:restriction base="dms:Text"/>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41c623b-29bd-48ba-a5df-f3969271e126"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cc2c3b87-1217-4b89-b400-8a1657315a38}" ma:internalName="TaxCatchAll" ma:showField="CatchAllData" ma:web="341c623b-29bd-48ba-a5df-f3969271e12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ae93284-6215-43ea-9fcd-fe6aec6d57dd">
      <Terms xmlns="http://schemas.microsoft.com/office/infopath/2007/PartnerControls"/>
    </lcf76f155ced4ddcb4097134ff3c332f>
    <TaxCatchAll xmlns="341c623b-29bd-48ba-a5df-f3969271e126" xsi:nil="true"/>
  </documentManagement>
</p:properties>
</file>

<file path=customXml/itemProps1.xml><?xml version="1.0" encoding="utf-8"?>
<ds:datastoreItem xmlns:ds="http://schemas.openxmlformats.org/officeDocument/2006/customXml" ds:itemID="{927BD4C1-B6B1-4715-ABF9-E660A51A4EA0}">
  <ds:schemaRefs>
    <ds:schemaRef ds:uri="http://schemas.microsoft.com/sharepoint/v3/contenttype/forms"/>
  </ds:schemaRefs>
</ds:datastoreItem>
</file>

<file path=customXml/itemProps2.xml><?xml version="1.0" encoding="utf-8"?>
<ds:datastoreItem xmlns:ds="http://schemas.openxmlformats.org/officeDocument/2006/customXml" ds:itemID="{AD4B2E20-4A9E-47ED-9035-276B3B9272F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e93284-6215-43ea-9fcd-fe6aec6d57dd"/>
    <ds:schemaRef ds:uri="341c623b-29bd-48ba-a5df-f3969271e1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D289AE2-D2AE-49D1-AFAC-3A79F6794255}">
  <ds:schemaRefs>
    <ds:schemaRef ds:uri="http://schemas.openxmlformats.org/package/2006/metadata/core-properties"/>
    <ds:schemaRef ds:uri="http://schemas.microsoft.com/office/2006/documentManagement/types"/>
    <ds:schemaRef ds:uri="http://purl.org/dc/elements/1.1/"/>
    <ds:schemaRef ds:uri="http://purl.org/dc/terms/"/>
    <ds:schemaRef ds:uri="http://purl.org/dc/dcmitype/"/>
    <ds:schemaRef ds:uri="http://www.w3.org/XML/1998/namespace"/>
    <ds:schemaRef ds:uri="341c623b-29bd-48ba-a5df-f3969271e126"/>
    <ds:schemaRef ds:uri="http://schemas.microsoft.com/office/2006/metadata/properties"/>
    <ds:schemaRef ds:uri="0ae93284-6215-43ea-9fcd-fe6aec6d57dd"/>
    <ds:schemaRef ds:uri="http://schemas.microsoft.com/office/infopath/2007/PartnerControls"/>
  </ds:schemaRefs>
</ds:datastoreItem>
</file>

<file path=docMetadata/LabelInfo.xml><?xml version="1.0" encoding="utf-8"?>
<clbl:labelList xmlns:clbl="http://schemas.microsoft.com/office/2020/mipLabelMetadata">
  <clbl:label id="{7ec50e16-3787-4697-b086-795dd54b8c9a}" enabled="0" method="" siteId="{7ec50e16-3787-4697-b086-795dd54b8c9a}" removed="1"/>
</clbl:labelList>
</file>

<file path=docProps/app.xml><?xml version="1.0" encoding="utf-8"?>
<Properties xmlns="http://schemas.openxmlformats.org/officeDocument/2006/extended-properties" xmlns:vt="http://schemas.openxmlformats.org/officeDocument/2006/docPropsVTypes">
  <Template>GFT_Expanded_Template</Template>
  <TotalTime>5813</TotalTime>
  <Words>1050</Words>
  <Application>Microsoft Office PowerPoint</Application>
  <PresentationFormat>Widescreen</PresentationFormat>
  <Paragraphs>153</Paragraphs>
  <Slides>23</Slides>
  <Notes>20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23</vt:i4>
      </vt:variant>
    </vt:vector>
  </HeadingPairs>
  <TitlesOfParts>
    <vt:vector size="31" baseType="lpstr">
      <vt:lpstr>Aptos</vt:lpstr>
      <vt:lpstr>Arial</vt:lpstr>
      <vt:lpstr>Calibri</vt:lpstr>
      <vt:lpstr>Franklin Gothic Demi Cond</vt:lpstr>
      <vt:lpstr>Segoe UI</vt:lpstr>
      <vt:lpstr>Wingdings 2</vt:lpstr>
      <vt:lpstr>DividendVTI</vt:lpstr>
      <vt:lpstr>2_DividendVTI</vt:lpstr>
      <vt:lpstr>Navigating the Permitting Process for Utility Projects in Stream Corridors</vt:lpstr>
      <vt:lpstr>Navigating the Permitting Process for Utility Projects in Stream Corridors</vt:lpstr>
      <vt:lpstr>PowerPoint Presentation</vt:lpstr>
      <vt:lpstr>Presentation Outline</vt:lpstr>
      <vt:lpstr>Why does Permitting Matter?</vt:lpstr>
      <vt:lpstr>Common utility projects that may require permitting include….</vt:lpstr>
      <vt:lpstr>Regulatory Framework Overview</vt:lpstr>
      <vt:lpstr>Regulatory Framework Overview</vt:lpstr>
      <vt:lpstr>Regulatory Framework Overview</vt:lpstr>
      <vt:lpstr>Determining the Right Permitting Path</vt:lpstr>
      <vt:lpstr>Determining the Right Permitting Path</vt:lpstr>
      <vt:lpstr>Determining the Right Permitting Path</vt:lpstr>
      <vt:lpstr>Determining the Right Permitting Path</vt:lpstr>
      <vt:lpstr>Determining the Right Permitting Path</vt:lpstr>
      <vt:lpstr>Determining the Right Permitting Path</vt:lpstr>
      <vt:lpstr>Determining the Right Permitting Path</vt:lpstr>
      <vt:lpstr>Determining the Right Permitting Path</vt:lpstr>
      <vt:lpstr>Permitting Timelines and Expectation</vt:lpstr>
      <vt:lpstr>Mitigation Strategies </vt:lpstr>
      <vt:lpstr>Mitigation Strategies </vt:lpstr>
      <vt:lpstr>Takeaways and Best Practices</vt:lpstr>
      <vt:lpstr>Takeaways and Best Practices</vt:lpstr>
      <vt:lpstr>Thank You! – Questions?</vt:lpstr>
    </vt:vector>
  </TitlesOfParts>
  <Company>Gannett Fleming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Trego, Cory</dc:creator>
  <cp:lastModifiedBy>Cory Trego</cp:lastModifiedBy>
  <cp:revision>5</cp:revision>
  <dcterms:created xsi:type="dcterms:W3CDTF">2025-04-28T12:37:24Z</dcterms:created>
  <dcterms:modified xsi:type="dcterms:W3CDTF">2026-04-02T18:57:25Z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0x010100AF8FB4B7340ED84F9AA7058BF65C721C</vt:lpwstr>
  </property>
  <property fmtid="{D5CDD505-2E9C-101B-9397-08002B2CF9AE}" pid="3" name="MediaServiceImageTags">
    <vt:lpwstr/>
  </property>
</Properties>
</file>